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3.xml" ContentType="application/vnd.openxmlformats-officedocument.theme+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082" r:id="rId4"/>
    <p:sldMasterId id="2147484046" r:id="rId5"/>
    <p:sldMasterId id="2147484150" r:id="rId6"/>
    <p:sldMasterId id="2147484186" r:id="rId7"/>
  </p:sldMasterIdLst>
  <p:notesMasterIdLst>
    <p:notesMasterId r:id="rId19"/>
  </p:notesMasterIdLst>
  <p:handoutMasterIdLst>
    <p:handoutMasterId r:id="rId20"/>
  </p:handoutMasterIdLst>
  <p:sldIdLst>
    <p:sldId id="912" r:id="rId8"/>
    <p:sldId id="913" r:id="rId9"/>
    <p:sldId id="916" r:id="rId10"/>
    <p:sldId id="933" r:id="rId11"/>
    <p:sldId id="934" r:id="rId12"/>
    <p:sldId id="935" r:id="rId13"/>
    <p:sldId id="936" r:id="rId14"/>
    <p:sldId id="929" r:id="rId15"/>
    <p:sldId id="930" r:id="rId16"/>
    <p:sldId id="931" r:id="rId17"/>
    <p:sldId id="906" r:id="rId18"/>
  </p:sldIdLst>
  <p:sldSz cx="12188825" cy="6858000"/>
  <p:notesSz cx="6858000" cy="91440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42">
          <p15:clr>
            <a:srgbClr val="A4A3A4"/>
          </p15:clr>
        </p15:guide>
        <p15:guide id="2" orient="horz" pos="4176">
          <p15:clr>
            <a:srgbClr val="A4A3A4"/>
          </p15:clr>
        </p15:guide>
        <p15:guide id="3" orient="horz" pos="912">
          <p15:clr>
            <a:srgbClr val="A4A3A4"/>
          </p15:clr>
        </p15:guide>
        <p15:guide id="4" orient="horz" pos="1197">
          <p15:clr>
            <a:srgbClr val="A4A3A4"/>
          </p15:clr>
        </p15:guide>
        <p15:guide id="5" orient="horz" pos="1957">
          <p15:clr>
            <a:srgbClr val="A4A3A4"/>
          </p15:clr>
        </p15:guide>
        <p15:guide id="6" orient="horz" pos="2723">
          <p15:clr>
            <a:srgbClr val="A4A3A4"/>
          </p15:clr>
        </p15:guide>
        <p15:guide id="7" orient="horz" pos="2159">
          <p15:clr>
            <a:srgbClr val="A4A3A4"/>
          </p15:clr>
        </p15:guide>
        <p15:guide id="8" orient="horz" pos="3869">
          <p15:clr>
            <a:srgbClr val="A4A3A4"/>
          </p15:clr>
        </p15:guide>
        <p15:guide id="9" orient="horz" pos="3572">
          <p15:clr>
            <a:srgbClr val="A4A3A4"/>
          </p15:clr>
        </p15:guide>
        <p15:guide id="10" pos="128">
          <p15:clr>
            <a:srgbClr val="A4A3A4"/>
          </p15:clr>
        </p15:guide>
        <p15:guide id="11" pos="1767">
          <p15:clr>
            <a:srgbClr val="A4A3A4"/>
          </p15:clr>
        </p15:guide>
        <p15:guide id="12" pos="7548">
          <p15:clr>
            <a:srgbClr val="A4A3A4"/>
          </p15:clr>
        </p15:guide>
        <p15:guide id="13" pos="328">
          <p15:clr>
            <a:srgbClr val="A4A3A4"/>
          </p15:clr>
        </p15:guide>
        <p15:guide id="14" pos="7353">
          <p15:clr>
            <a:srgbClr val="A4A3A4"/>
          </p15:clr>
        </p15:guide>
        <p15:guide id="15" pos="613">
          <p15:clr>
            <a:srgbClr val="A4A3A4"/>
          </p15:clr>
        </p15:guide>
        <p15:guide id="16" pos="7062">
          <p15:clr>
            <a:srgbClr val="A4A3A4"/>
          </p15:clr>
        </p15:guide>
        <p15:guide id="17" pos="3837">
          <p15:clr>
            <a:srgbClr val="A4A3A4"/>
          </p15:clr>
        </p15:guide>
        <p15:guide id="18" pos="2216">
          <p15:clr>
            <a:srgbClr val="A4A3A4"/>
          </p15:clr>
        </p15:guide>
        <p15:guide id="19" pos="377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2AC"/>
    <a:srgbClr val="0072C6"/>
    <a:srgbClr val="2D82FF"/>
    <a:srgbClr val="0088EE"/>
    <a:srgbClr val="D2D2D2"/>
    <a:srgbClr val="969696"/>
    <a:srgbClr val="505050"/>
    <a:srgbClr val="00188F"/>
    <a:srgbClr val="EB3C00"/>
    <a:srgbClr val="68217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82048" autoAdjust="0"/>
  </p:normalViewPr>
  <p:slideViewPr>
    <p:cSldViewPr snapToGrid="0">
      <p:cViewPr varScale="1">
        <p:scale>
          <a:sx n="96" d="100"/>
          <a:sy n="96" d="100"/>
        </p:scale>
        <p:origin x="1422" y="90"/>
      </p:cViewPr>
      <p:guideLst>
        <p:guide orient="horz" pos="142"/>
        <p:guide orient="horz" pos="4176"/>
        <p:guide orient="horz" pos="912"/>
        <p:guide orient="horz" pos="1197"/>
        <p:guide orient="horz" pos="1957"/>
        <p:guide orient="horz" pos="2723"/>
        <p:guide orient="horz" pos="2159"/>
        <p:guide orient="horz" pos="3869"/>
        <p:guide orient="horz" pos="3572"/>
        <p:guide pos="128"/>
        <p:guide pos="1767"/>
        <p:guide pos="7548"/>
        <p:guide pos="328"/>
        <p:guide pos="7353"/>
        <p:guide pos="613"/>
        <p:guide pos="7062"/>
        <p:guide pos="3837"/>
        <p:guide pos="2216"/>
        <p:guide pos="3771"/>
      </p:guideLst>
    </p:cSldViewPr>
  </p:slideViewPr>
  <p:notesTextViewPr>
    <p:cViewPr>
      <p:scale>
        <a:sx n="100" d="100"/>
        <a:sy n="100" d="100"/>
      </p:scale>
      <p:origin x="0" y="0"/>
    </p:cViewPr>
  </p:notesTextViewPr>
  <p:sorterViewPr>
    <p:cViewPr varScale="1">
      <p:scale>
        <a:sx n="1" d="1"/>
        <a:sy n="1" d="1"/>
      </p:scale>
      <p:origin x="0" y="0"/>
    </p:cViewPr>
  </p:sorterViewPr>
  <p:notesViewPr>
    <p:cSldViewPr snapToGrid="0" showGuides="1">
      <p:cViewPr varScale="1">
        <p:scale>
          <a:sx n="82" d="100"/>
          <a:sy n="82" d="100"/>
        </p:scale>
        <p:origin x="-3132"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slide" Target="slides/slide10.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theme" Target="theme/theme1.xml"/><Relationship Id="rId10" Type="http://schemas.openxmlformats.org/officeDocument/2006/relationships/slide" Target="slides/slide3.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smtClean="0"/>
              <a:t>Microsoft Office</a:t>
            </a:r>
            <a:endParaRPr lang="en-US" dirty="0"/>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E219B1A-AE41-483B-A766-69B9363DDA6A}" type="datetimeFigureOut">
              <a:rPr lang="en-US" smtClean="0"/>
              <a:t>1/14/2015</a:t>
            </a:fld>
            <a:endParaRPr lang="en-US"/>
          </a:p>
        </p:txBody>
      </p:sp>
      <p:sp>
        <p:nvSpPr>
          <p:cNvPr id="8" name="Footer Placeholder 7"/>
          <p:cNvSpPr>
            <a:spLocks noGrp="1"/>
          </p:cNvSpPr>
          <p:nvPr>
            <p:ph type="ftr" sz="quarter" idx="2"/>
          </p:nvPr>
        </p:nvSpPr>
        <p:spPr>
          <a:xfrm>
            <a:off x="0" y="8685212"/>
            <a:ext cx="5795010" cy="366191"/>
          </a:xfrm>
          <a:prstGeom prst="rect">
            <a:avLst/>
          </a:prstGeom>
        </p:spPr>
        <p:txBody>
          <a:bodyPr vert="horz" lIns="0" tIns="45720" rIns="91440" bIns="45720" rtlCol="0" anchor="b"/>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Microsoft, and Microsoft cannot guarantee the accuracy of any information provided after the date of this presentation.  MICROSOFT MAKES NO WARRANTIES, EXPRESS, IMPLIED OR STATUTORY, AS TO THE INFORMATION IN THIS PRESENTATION</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t>‹#›</a:t>
            </a:fld>
            <a:endParaRPr lang="en-US"/>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Slide Image Placeholder 8"/>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51B1278-D92B-4AF3-A9C1-71DD298190CE}" type="datetimeFigureOut">
              <a:rPr lang="en-US" smtClean="0"/>
              <a:t>1/14/2015</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vl1pPr>
          </a:lstStyle>
          <a:p>
            <a:fld id="{B4008EB6-D09E-4580-8CD6-DDB14511944F}" type="slidenum">
              <a:rPr lang="en-US" smtClean="0"/>
              <a:t>‹#›</a:t>
            </a:fld>
            <a:endParaRPr lang="en-US" dirty="0"/>
          </a:p>
        </p:txBody>
      </p:sp>
      <p:sp>
        <p:nvSpPr>
          <p:cNvPr id="14"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smtClean="0"/>
              <a:t>Microsoft Office</a:t>
            </a:r>
            <a:endParaRPr lang="en-US" dirty="0"/>
          </a:p>
        </p:txBody>
      </p:sp>
      <p:sp>
        <p:nvSpPr>
          <p:cNvPr id="15" name="Footer Placeholder 7"/>
          <p:cNvSpPr>
            <a:spLocks noGrp="1"/>
          </p:cNvSpPr>
          <p:nvPr>
            <p:ph type="ftr" sz="quarter" idx="4"/>
          </p:nvPr>
        </p:nvSpPr>
        <p:spPr>
          <a:xfrm>
            <a:off x="0" y="8685212"/>
            <a:ext cx="5795010" cy="366191"/>
          </a:xfrm>
          <a:prstGeom prst="rect">
            <a:avLst/>
          </a:prstGeom>
        </p:spPr>
        <p:txBody>
          <a:bodyPr vert="horz" lIns="0" tIns="45720" rIns="91440" bIns="45720" rtlCol="0" anchor="b"/>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Microsoft, and Microsoft cannot guarantee the accuracy of any information provided after the date of this presentation.  MICROSOFT MAKES NO WARRANTIES, EXPRESS, IMPLIED OR STATUTORY, AS TO THE INFORMATION IN THIS PRESENTATION</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3" rtl="0" eaLnBrk="1" latinLnBrk="0" hangingPunct="1">
      <a:lnSpc>
        <a:spcPct val="90000"/>
      </a:lnSpc>
      <a:spcAft>
        <a:spcPts val="333"/>
      </a:spcAft>
      <a:defRPr sz="900" kern="1200">
        <a:solidFill>
          <a:schemeClr val="tx1"/>
        </a:solidFill>
        <a:latin typeface="Segoe UI Light"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F4ED0980-F356-492E-AEE0-341D5AB7B1F8}" type="datetime1">
              <a:rPr lang="en-US" smtClean="0">
                <a:solidFill>
                  <a:prstClr val="black"/>
                </a:solidFill>
              </a:rPr>
              <a:pPr/>
              <a:t>1/14/2015</a:t>
            </a:fld>
            <a:endParaRPr lang="en-US">
              <a:solidFill>
                <a:prstClr val="black"/>
              </a:solidFill>
            </a:endParaRPr>
          </a:p>
        </p:txBody>
      </p:sp>
      <p:sp>
        <p:nvSpPr>
          <p:cNvPr id="5" name="Slide Number Placeholder 4"/>
          <p:cNvSpPr>
            <a:spLocks noGrp="1"/>
          </p:cNvSpPr>
          <p:nvPr>
            <p:ph type="sldNum" sz="quarter" idx="11"/>
          </p:nvPr>
        </p:nvSpPr>
        <p:spPr/>
        <p:txBody>
          <a:bodyPr/>
          <a:lstStyle/>
          <a:p>
            <a:fld id="{B4008EB6-D09E-4580-8CD6-DDB14511944F}" type="slidenum">
              <a:rPr lang="en-US" smtClean="0">
                <a:solidFill>
                  <a:prstClr val="black"/>
                </a:solidFill>
              </a:rPr>
              <a:pPr/>
              <a:t>2</a:t>
            </a:fld>
            <a:endParaRPr lang="en-US" dirty="0">
              <a:solidFill>
                <a:prstClr val="black"/>
              </a:solidFill>
            </a:endParaRPr>
          </a:p>
        </p:txBody>
      </p:sp>
      <p:sp>
        <p:nvSpPr>
          <p:cNvPr id="6" name="Header Placeholder 5"/>
          <p:cNvSpPr>
            <a:spLocks noGrp="1"/>
          </p:cNvSpPr>
          <p:nvPr>
            <p:ph type="hdr" sz="quarter" idx="12"/>
          </p:nvPr>
        </p:nvSpPr>
        <p:spPr/>
        <p:txBody>
          <a:bodyPr/>
          <a:lstStyle/>
          <a:p>
            <a:r>
              <a:rPr lang="en-US" smtClean="0">
                <a:solidFill>
                  <a:prstClr val="black"/>
                </a:solidFill>
              </a:rPr>
              <a:t>Microsoft Office</a:t>
            </a:r>
            <a:endParaRPr lang="en-US" dirty="0">
              <a:solidFill>
                <a:prstClr val="black"/>
              </a:solidFill>
            </a:endParaRPr>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5665443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4</a:t>
            </a:fld>
            <a:endParaRPr lang="en-US" dirty="0">
              <a:solidFill>
                <a:prstClr val="black"/>
              </a:solidFill>
            </a:endParaRPr>
          </a:p>
        </p:txBody>
      </p:sp>
      <p:sp>
        <p:nvSpPr>
          <p:cNvPr id="10" name="Date Placeholder 9"/>
          <p:cNvSpPr>
            <a:spLocks noGrp="1"/>
          </p:cNvSpPr>
          <p:nvPr>
            <p:ph type="dt" idx="13"/>
          </p:nvPr>
        </p:nvSpPr>
        <p:spPr/>
        <p:txBody>
          <a:bodyPr/>
          <a:lstStyle/>
          <a:p>
            <a:fld id="{F6D0C1E9-C76A-461C-8E91-17FFC972AC04}" type="datetime1">
              <a:rPr lang="en-US" smtClean="0">
                <a:solidFill>
                  <a:prstClr val="black"/>
                </a:solidFill>
              </a:rPr>
              <a:pPr/>
              <a:t>1/14/2015</a:t>
            </a:fld>
            <a:endParaRPr lang="en-US" dirty="0">
              <a:solidFill>
                <a:prstClr val="black"/>
              </a:solidFill>
            </a:endParaRPr>
          </a:p>
        </p:txBody>
      </p:sp>
      <p:sp>
        <p:nvSpPr>
          <p:cNvPr id="7" name="Footer Placeholder 6"/>
          <p:cNvSpPr>
            <a:spLocks noGrp="1"/>
          </p:cNvSpPr>
          <p:nvPr>
            <p:ph type="ftr" sz="quarter" idx="14"/>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6198021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 support for $skip</a:t>
            </a:r>
            <a:r>
              <a:rPr lang="en-US" baseline="0" dirty="0" smtClean="0"/>
              <a:t> and $</a:t>
            </a:r>
            <a:r>
              <a:rPr lang="en-US" baseline="0" dirty="0" err="1" smtClean="0"/>
              <a:t>orderby</a:t>
            </a:r>
            <a:r>
              <a:rPr lang="en-US" baseline="0" dirty="0" smtClean="0"/>
              <a:t> so paging is post-query</a:t>
            </a:r>
            <a:endParaRPr lang="en-US" dirty="0"/>
          </a:p>
        </p:txBody>
      </p:sp>
      <p:sp>
        <p:nvSpPr>
          <p:cNvPr id="4" name="Date Placeholder 3"/>
          <p:cNvSpPr>
            <a:spLocks noGrp="1"/>
          </p:cNvSpPr>
          <p:nvPr>
            <p:ph type="dt" idx="10"/>
          </p:nvPr>
        </p:nvSpPr>
        <p:spPr/>
        <p:txBody>
          <a:bodyPr/>
          <a:lstStyle/>
          <a:p>
            <a:fld id="{9F6C2A45-62A9-453C-B1A0-E9BD4232256A}" type="datetime1">
              <a:rPr lang="en-US" smtClean="0">
                <a:solidFill>
                  <a:prstClr val="black"/>
                </a:solidFill>
              </a:rPr>
              <a:pPr/>
              <a:t>1/14/2015</a:t>
            </a:fld>
            <a:endParaRPr lang="en-US">
              <a:solidFill>
                <a:prstClr val="black"/>
              </a:solidFill>
            </a:endParaRPr>
          </a:p>
        </p:txBody>
      </p:sp>
      <p:sp>
        <p:nvSpPr>
          <p:cNvPr id="5" name="Slide Number Placeholder 4"/>
          <p:cNvSpPr>
            <a:spLocks noGrp="1"/>
          </p:cNvSpPr>
          <p:nvPr>
            <p:ph type="sldNum" sz="quarter" idx="11"/>
          </p:nvPr>
        </p:nvSpPr>
        <p:spPr/>
        <p:txBody>
          <a:bodyPr/>
          <a:lstStyle/>
          <a:p>
            <a:fld id="{B4008EB6-D09E-4580-8CD6-DDB14511944F}" type="slidenum">
              <a:rPr lang="en-US" smtClean="0">
                <a:solidFill>
                  <a:prstClr val="black"/>
                </a:solidFill>
              </a:rPr>
              <a:pPr/>
              <a:t>5</a:t>
            </a:fld>
            <a:endParaRPr lang="en-US" dirty="0">
              <a:solidFill>
                <a:prstClr val="black"/>
              </a:solidFill>
            </a:endParaRPr>
          </a:p>
        </p:txBody>
      </p:sp>
      <p:sp>
        <p:nvSpPr>
          <p:cNvPr id="6" name="Header Placeholder 5"/>
          <p:cNvSpPr>
            <a:spLocks noGrp="1"/>
          </p:cNvSpPr>
          <p:nvPr>
            <p:ph type="hdr" sz="quarter" idx="12"/>
          </p:nvPr>
        </p:nvSpPr>
        <p:spPr/>
        <p:txBody>
          <a:bodyPr/>
          <a:lstStyle/>
          <a:p>
            <a:r>
              <a:rPr lang="en-US" smtClean="0">
                <a:solidFill>
                  <a:prstClr val="black"/>
                </a:solidFill>
              </a:rPr>
              <a:t>Microsoft Office</a:t>
            </a:r>
            <a:endParaRPr lang="en-US" dirty="0">
              <a:solidFill>
                <a:prstClr val="black"/>
              </a:solidFill>
            </a:endParaRPr>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623878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p>
        </p:txBody>
      </p:sp>
      <p:sp>
        <p:nvSpPr>
          <p:cNvPr id="5" name="Footer Placeholder 4"/>
          <p:cNvSpPr>
            <a:spLocks noGrp="1"/>
          </p:cNvSpPr>
          <p:nvPr>
            <p:ph type="ftr" sz="quarter" idx="11"/>
          </p:nvPr>
        </p:nvSpPr>
        <p:spPr>
          <a:xfrm>
            <a:off x="0" y="8686800"/>
            <a:ext cx="5920740" cy="355964"/>
          </a:xfrm>
          <a:prstGeom prst="rect">
            <a:avLst/>
          </a:prstGeom>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0BB6559B-C68D-49B4-97AE-9BB74C417927}" type="datetime1">
              <a:rPr lang="en-US" smtClean="0"/>
              <a:t>1/14/2015</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t>11</a:t>
            </a:fld>
            <a:endParaRPr lang="en-US" dirty="0"/>
          </a:p>
        </p:txBody>
      </p:sp>
    </p:spTree>
    <p:extLst>
      <p:ext uri="{BB962C8B-B14F-4D97-AF65-F5344CB8AC3E}">
        <p14:creationId xmlns:p14="http://schemas.microsoft.com/office/powerpoint/2010/main" val="243836312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p:spPr>
        <p:txBody>
          <a:bodyPr anchor="b" anchorCtr="0"/>
          <a:lstStyle>
            <a:lvl1pPr>
              <a:defRPr sz="7200" spc="-150"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15004" y="4873973"/>
            <a:ext cx="4362138" cy="2046779"/>
          </a:xfrm>
          <a:prstGeom prst="rect">
            <a:avLst/>
          </a:prstGeom>
        </p:spPr>
      </p:pic>
    </p:spTree>
    <p:extLst>
      <p:ext uri="{BB962C8B-B14F-4D97-AF65-F5344CB8AC3E}">
        <p14:creationId xmlns:p14="http://schemas.microsoft.com/office/powerpoint/2010/main" val="7715949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0"/>
            <a:ext cx="5433533" cy="1661993"/>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967211698"/>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857246188"/>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323755958"/>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5"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0"/>
            <a:ext cx="5232401"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235027995"/>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0"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692672228"/>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5967413" y="0"/>
            <a:ext cx="6221411"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795969827"/>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0" y="857250"/>
            <a:ext cx="12188825" cy="51244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20700" y="1358053"/>
            <a:ext cx="11152188" cy="2863073"/>
          </a:xfrm>
          <a:prstGeom prst="rect">
            <a:avLst/>
          </a:prstGeom>
        </p:spPr>
        <p:txBody>
          <a:bodyPr>
            <a:normAutofit/>
          </a:bodyPr>
          <a:lstStyle>
            <a:lvl1pPr marL="0" indent="0">
              <a:lnSpc>
                <a:spcPct val="90000"/>
              </a:lnSpc>
              <a:buNone/>
              <a:defRPr sz="64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
        <p:nvSpPr>
          <p:cNvPr id="11" name="Content Placeholder 4"/>
          <p:cNvSpPr>
            <a:spLocks noGrp="1"/>
          </p:cNvSpPr>
          <p:nvPr>
            <p:ph sz="quarter" idx="13"/>
          </p:nvPr>
        </p:nvSpPr>
        <p:spPr>
          <a:xfrm>
            <a:off x="520700" y="4343400"/>
            <a:ext cx="11152188" cy="470747"/>
          </a:xfrm>
          <a:prstGeom prst="rect">
            <a:avLst/>
          </a:prstGeom>
        </p:spPr>
        <p:txBody>
          <a:bodyPr>
            <a:normAutofit/>
          </a:bodyPr>
          <a:lstStyle>
            <a:lvl1pPr marL="0" indent="0">
              <a:lnSpc>
                <a:spcPct val="90000"/>
              </a:lnSpc>
              <a:buNone/>
              <a:defRPr sz="36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smtClean="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54261548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smtClean="0"/>
              <a:t>Slide for Developer Code</a:t>
            </a:r>
            <a:endParaRPr lang="en-US" dirty="0"/>
          </a:p>
        </p:txBody>
      </p:sp>
      <p:sp>
        <p:nvSpPr>
          <p:cNvPr id="3" name="Rectangle 2"/>
          <p:cNvSpPr/>
          <p:nvPr userDrawn="1"/>
        </p:nvSpPr>
        <p:spPr bwMode="hidden">
          <a:xfrm>
            <a:off x="0" y="1155940"/>
            <a:ext cx="12188825"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318" y="1447800"/>
            <a:ext cx="11152188" cy="1988237"/>
          </a:xfrm>
        </p:spPr>
        <p:txBody>
          <a:bodyPr/>
          <a:lstStyle>
            <a:lvl1pPr marL="0" indent="0">
              <a:lnSpc>
                <a:spcPct val="95000"/>
              </a:lnSpc>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p:spPr>
        <p:txBody>
          <a:bodyPr anchor="b" anchorCtr="0"/>
          <a:lstStyle>
            <a:lvl1pPr>
              <a:defRPr sz="8800" spc="-300"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065750825"/>
      </p:ext>
    </p:extLst>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0"/>
            <a:ext cx="11152188"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2" y="1447799"/>
            <a:ext cx="11149013"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3530996961"/>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Blank Slide Orange">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60287210"/>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ivider Slide Orang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2742735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ivider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12596783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ivider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58707608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ivider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1677948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Punchy Slide Orang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998230128"/>
      </p:ext>
    </p:extLst>
  </p:cSld>
  <p:clrMapOvr>
    <a:masterClrMapping/>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unchy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74874795"/>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Punchy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1071124730"/>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unchy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609594423"/>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600" kern="1200" spc="-70" baseline="0" dirty="0">
                <a:gradFill>
                  <a:gsLst>
                    <a:gs pos="2083">
                      <a:schemeClr val="bg2"/>
                    </a:gs>
                    <a:gs pos="99000">
                      <a:schemeClr val="bg2"/>
                    </a:gs>
                  </a:gsLst>
                  <a:lin ang="5400000" scaled="0"/>
                </a:gra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138" y="2739678"/>
            <a:ext cx="10245725"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138" y="1447800"/>
            <a:ext cx="10237787" cy="914096"/>
          </a:xfrm>
        </p:spPr>
        <p:txBody>
          <a:bodyPr wrap="square" anchor="b">
            <a:noAutofit/>
          </a:bodyPr>
          <a:lstStyle>
            <a:lvl1pPr marL="0" indent="0">
              <a:buNone/>
              <a:defRPr sz="6600" spc="-150"/>
            </a:lvl1pPr>
          </a:lstStyle>
          <a:p>
            <a:pPr lvl="0"/>
            <a:r>
              <a:rPr lang="en-US" smtClean="0"/>
              <a:t>Click to edit Master text styles</a:t>
            </a:r>
          </a:p>
        </p:txBody>
      </p:sp>
    </p:spTree>
    <p:extLst>
      <p:ext uri="{BB962C8B-B14F-4D97-AF65-F5344CB8AC3E}">
        <p14:creationId xmlns:p14="http://schemas.microsoft.com/office/powerpoint/2010/main" val="26015579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nk Slide Orange">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6880358"/>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nk Slide Green">
    <p:bg>
      <p:bgPr>
        <a:solidFill>
          <a:srgbClr val="00723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2985372"/>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 Slide Blue">
    <p:bg>
      <p:bgPr>
        <a:solidFill>
          <a:srgbClr val="00188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9567518"/>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Slide Purple">
    <p:bg>
      <p:bgPr>
        <a:solidFill>
          <a:srgbClr val="68217A"/>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40010790"/>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380"/>
            <a:ext cx="12188825" cy="6856620"/>
          </a:xfrm>
          <a:prstGeom prst="rect">
            <a:avLst/>
          </a:prstGeom>
        </p:spPr>
      </p:pic>
      <p:pic>
        <p:nvPicPr>
          <p:cNvPr id="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62149" y="474237"/>
            <a:ext cx="1775047" cy="380393"/>
          </a:xfrm>
          <a:prstGeom prst="rect">
            <a:avLst/>
          </a:prstGeom>
        </p:spPr>
      </p:pic>
    </p:spTree>
    <p:extLst>
      <p:ext uri="{BB962C8B-B14F-4D97-AF65-F5344CB8AC3E}">
        <p14:creationId xmlns:p14="http://schemas.microsoft.com/office/powerpoint/2010/main" val="3244853772"/>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lide Photo Layout">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937" r="3431" b="2608"/>
          <a:stretch/>
        </p:blipFill>
        <p:spPr>
          <a:xfrm>
            <a:off x="2" y="-7783"/>
            <a:ext cx="12218386" cy="6873565"/>
          </a:xfrm>
          <a:prstGeom prst="rect">
            <a:avLst/>
          </a:prstGeom>
        </p:spPr>
      </p:pic>
      <p:sp>
        <p:nvSpPr>
          <p:cNvPr id="19" name="Dark gradation top"/>
          <p:cNvSpPr/>
          <p:nvPr userDrawn="1"/>
        </p:nvSpPr>
        <p:spPr bwMode="gray">
          <a:xfrm>
            <a:off x="1" y="-7783"/>
            <a:ext cx="12103070" cy="6568608"/>
          </a:xfrm>
          <a:prstGeom prst="rect">
            <a:avLst/>
          </a:prstGeom>
          <a:gradFill flip="none" rotWithShape="1">
            <a:gsLst>
              <a:gs pos="0">
                <a:srgbClr val="000000">
                  <a:alpha val="7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14" y="539681"/>
            <a:ext cx="5901482" cy="2062069"/>
          </a:xfrm>
          <a:noFill/>
        </p:spPr>
        <p:txBody>
          <a:bodyPr vert="horz" wrap="square" lIns="146304" tIns="91440" rIns="146304" bIns="91440" rtlCol="0" anchor="t" anchorCtr="0">
            <a:noAutofit/>
          </a:bodyPr>
          <a:lstStyle>
            <a:lvl1pPr>
              <a:defRPr lang="en-US" sz="5880" spc="-98" baseline="0" dirty="0">
                <a:solidFill>
                  <a:schemeClr val="tx1"/>
                </a:solidFill>
              </a:defRPr>
            </a:lvl1pPr>
          </a:lstStyle>
          <a:p>
            <a:pPr lvl="0"/>
            <a:r>
              <a:rPr lang="en-US" dirty="0" smtClean="0"/>
              <a:t>Presentation title</a:t>
            </a:r>
            <a:endParaRPr lang="en-US" dirty="0"/>
          </a:p>
        </p:txBody>
      </p:sp>
      <p:pic>
        <p:nvPicPr>
          <p:cNvPr id="11"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205" y="6061767"/>
            <a:ext cx="1522008" cy="326167"/>
          </a:xfrm>
          <a:prstGeom prst="rect">
            <a:avLst/>
          </a:prstGeom>
        </p:spPr>
      </p:pic>
    </p:spTree>
    <p:extLst>
      <p:ext uri="{BB962C8B-B14F-4D97-AF65-F5344CB8AC3E}">
        <p14:creationId xmlns:p14="http://schemas.microsoft.com/office/powerpoint/2010/main" val="227765637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4" y="3877272"/>
            <a:ext cx="6271784" cy="1794661"/>
          </a:xfrm>
          <a:noFill/>
        </p:spPr>
        <p:txBody>
          <a:bodyPr lIns="146304" tIns="109728" rIns="146304" bIns="109728">
            <a:noAutofit/>
          </a:bodyPr>
          <a:lstStyle>
            <a:lvl1pPr marL="0" indent="0">
              <a:spcBef>
                <a:spcPts val="0"/>
              </a:spcBef>
              <a:buNone/>
              <a:defRPr sz="3528" spc="0" baseline="0">
                <a:solidFill>
                  <a:schemeClr val="bg1">
                    <a:lumMod val="75000"/>
                  </a:schemeClr>
                </a:solidFill>
                <a:latin typeface="+mj-lt"/>
              </a:defRPr>
            </a:lvl1pPr>
          </a:lstStyle>
          <a:p>
            <a:pPr lvl="0"/>
            <a:r>
              <a:rPr lang="en-US" dirty="0" smtClean="0"/>
              <a:t>Speaker Name</a:t>
            </a:r>
          </a:p>
        </p:txBody>
      </p:sp>
      <p:sp>
        <p:nvSpPr>
          <p:cNvPr id="9" name="Title 1"/>
          <p:cNvSpPr>
            <a:spLocks noGrp="1"/>
          </p:cNvSpPr>
          <p:nvPr>
            <p:ph type="title" hasCustomPrompt="1"/>
          </p:nvPr>
        </p:nvSpPr>
        <p:spPr>
          <a:xfrm>
            <a:off x="269233" y="2075840"/>
            <a:ext cx="8065659" cy="1801436"/>
          </a:xfrm>
          <a:noFill/>
        </p:spPr>
        <p:txBody>
          <a:bodyPr lIns="146304" tIns="91440" rIns="146304" bIns="91440" anchor="t" anchorCtr="0"/>
          <a:lstStyle>
            <a:lvl1pPr>
              <a:defRPr sz="5880" spc="-98" baseline="0">
                <a:solidFill>
                  <a:schemeClr val="bg1">
                    <a:lumMod val="75000"/>
                  </a:schemeClr>
                </a:solidFill>
              </a:defRPr>
            </a:lvl1pPr>
          </a:lstStyle>
          <a:p>
            <a:r>
              <a:rPr lang="en-US" dirty="0" smtClean="0"/>
              <a:t>Presentation title</a:t>
            </a:r>
            <a:endParaRPr lang="en-US" dirty="0"/>
          </a:p>
        </p:txBody>
      </p:sp>
      <p:pic>
        <p:nvPicPr>
          <p:cNvPr id="8"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449205" y="6061767"/>
            <a:ext cx="1522008" cy="326167"/>
          </a:xfrm>
          <a:prstGeom prst="rect">
            <a:avLst/>
          </a:prstGeom>
        </p:spPr>
      </p:pic>
    </p:spTree>
    <p:extLst>
      <p:ext uri="{BB962C8B-B14F-4D97-AF65-F5344CB8AC3E}">
        <p14:creationId xmlns:p14="http://schemas.microsoft.com/office/powerpoint/2010/main" val="9256986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69" y="3877278"/>
            <a:ext cx="8065712" cy="1793881"/>
          </a:xfrm>
          <a:noFill/>
        </p:spPr>
        <p:txBody>
          <a:bodyPr lIns="182880" tIns="146304" rIns="182880" bIns="146304">
            <a:noAutofit/>
          </a:bodyPr>
          <a:lstStyle>
            <a:lvl1pPr marL="0" indent="0">
              <a:spcBef>
                <a:spcPts val="0"/>
              </a:spcBef>
              <a:buNone/>
              <a:defRPr sz="3528" spc="0" baseline="0">
                <a:gradFill>
                  <a:gsLst>
                    <a:gs pos="0">
                      <a:srgbClr val="FFFFFF"/>
                    </a:gs>
                    <a:gs pos="100000">
                      <a:srgbClr val="FFFFFF"/>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321818792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142946029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176797597"/>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tx2"/>
                    </a:gs>
                    <a:gs pos="0">
                      <a:schemeClr val="tx2"/>
                    </a:gs>
                  </a:gsLst>
                  <a:lin ang="5400000" scaled="0"/>
                </a:gradFill>
                <a:latin typeface="+mj-lt"/>
              </a:defRPr>
            </a:lvl1pPr>
            <a:lvl2pPr marL="0" indent="0">
              <a:buNone/>
              <a:defRPr sz="2000">
                <a:gradFill>
                  <a:gsLst>
                    <a:gs pos="100000">
                      <a:schemeClr val="bg2"/>
                    </a:gs>
                    <a:gs pos="6000">
                      <a:schemeClr val="bg2"/>
                    </a:gs>
                  </a:gsLst>
                  <a:lin ang="5400000" scaled="0"/>
                </a:gradFill>
              </a:defRPr>
            </a:lvl2pPr>
            <a:lvl3pPr marL="231775" indent="0">
              <a:buNone/>
              <a:defRPr sz="2000">
                <a:gradFill>
                  <a:gsLst>
                    <a:gs pos="100000">
                      <a:schemeClr val="bg2"/>
                    </a:gs>
                    <a:gs pos="6000">
                      <a:schemeClr val="bg2"/>
                    </a:gs>
                  </a:gsLst>
                  <a:lin ang="5400000" scaled="0"/>
                </a:gradFill>
              </a:defRPr>
            </a:lvl3pPr>
            <a:lvl4pPr marL="457200" indent="0">
              <a:buNone/>
              <a:defRPr sz="2000">
                <a:gradFill>
                  <a:gsLst>
                    <a:gs pos="100000">
                      <a:schemeClr val="bg2"/>
                    </a:gs>
                    <a:gs pos="6000">
                      <a:schemeClr val="bg2"/>
                    </a:gs>
                  </a:gsLst>
                  <a:lin ang="5400000" scaled="0"/>
                </a:gradFill>
              </a:defRPr>
            </a:lvl4pPr>
            <a:lvl5pPr marL="693738" indent="0">
              <a:buNone/>
              <a:defRPr sz="2000">
                <a:gradFill>
                  <a:gsLst>
                    <a:gs pos="100000">
                      <a:schemeClr val="bg2"/>
                    </a:gs>
                    <a:gs pos="6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Tree>
    <p:extLst>
      <p:ext uri="{BB962C8B-B14F-4D97-AF65-F5344CB8AC3E}">
        <p14:creationId xmlns:p14="http://schemas.microsoft.com/office/powerpoint/2010/main" val="2174816850"/>
      </p:ext>
    </p:extLst>
  </p:cSld>
  <p:clrMapOvr>
    <a:masterClrMapping/>
  </p:clrMapOvr>
  <p:transition>
    <p:fade/>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28695002"/>
      </p:ext>
    </p:extLst>
  </p:cSld>
  <p:clrMapOvr>
    <a:masterClrMapping/>
  </p:clrMapOvr>
  <p:transition>
    <p:fade/>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3942650284"/>
      </p:ext>
    </p:extLst>
  </p:cSld>
  <p:clrMapOvr>
    <a:masterClrMapping/>
  </p:clrMapOvr>
  <p:transition>
    <p:fade/>
  </p:transition>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480294588"/>
      </p:ext>
    </p:extLst>
  </p:cSld>
  <p:clrMapOvr>
    <a:masterClrMapping/>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161917082"/>
      </p:ext>
    </p:extLst>
  </p:cSld>
  <p:clrMapOvr>
    <a:masterClrMapping/>
  </p:clrMapOvr>
  <p:transition>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gradFill>
                  <a:gsLst>
                    <a:gs pos="2920">
                      <a:schemeClr val="tx1"/>
                    </a:gs>
                    <a:gs pos="100000">
                      <a:schemeClr val="tx1"/>
                    </a:gs>
                  </a:gsLst>
                  <a:lin ang="5400000" scaled="0"/>
                </a:gradFill>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47506399"/>
      </p:ext>
    </p:extLst>
  </p:cSld>
  <p:clrMapOvr>
    <a:masterClrMapping/>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978436657"/>
      </p:ext>
    </p:extLst>
  </p:cSld>
  <p:clrMapOvr>
    <a:masterClrMapping/>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1pPr>
              <a:buClr>
                <a:schemeClr val="tx2"/>
              </a:buClr>
              <a:defRPr>
                <a:gradFill>
                  <a:gsLst>
                    <a:gs pos="0">
                      <a:schemeClr val="tx1"/>
                    </a:gs>
                    <a:gs pos="100000">
                      <a:schemeClr val="tx1"/>
                    </a:gs>
                  </a:gsLst>
                  <a:lin ang="5400000" scaled="0"/>
                </a:gradFill>
              </a:defRPr>
            </a:lvl1pPr>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936439398"/>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676048141"/>
      </p:ext>
    </p:extLst>
  </p:cSld>
  <p:clrMapOvr>
    <a:masterClrMapping/>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6578"/>
          </a:xfrm>
        </p:spPr>
        <p:txBody>
          <a:bodyPr wrap="square">
            <a:spAutoFit/>
          </a:bodyPr>
          <a:lstStyle>
            <a:lvl1pPr marL="0" indent="0">
              <a:spcBef>
                <a:spcPts val="1200"/>
              </a:spcBef>
              <a:buClr>
                <a:schemeClr val="tx1"/>
              </a:buClr>
              <a:buFont typeface="Wingdings" pitchFamily="2" charset="2"/>
              <a:buNone/>
              <a:defRPr sz="3528">
                <a:solidFill>
                  <a:schemeClr val="tx1"/>
                </a:soli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6578"/>
          </a:xfrm>
        </p:spPr>
        <p:txBody>
          <a:bodyPr wrap="square">
            <a:spAutoFit/>
          </a:bodyPr>
          <a:lstStyle>
            <a:lvl1pPr marL="0" indent="0">
              <a:spcBef>
                <a:spcPts val="1200"/>
              </a:spcBef>
              <a:buClr>
                <a:schemeClr val="tx1"/>
              </a:buClr>
              <a:buFont typeface="Wingdings" pitchFamily="2" charset="2"/>
              <a:buNone/>
              <a:defRPr sz="3528">
                <a:solidFill>
                  <a:schemeClr val="tx1"/>
                </a:soli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11201616"/>
      </p:ext>
    </p:extLst>
  </p:cSld>
  <p:clrMapOvr>
    <a:masterClrMapping/>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1"/>
              </a:buClr>
              <a:buFontTx/>
              <a:buBlip>
                <a:blip r:embed="rId2"/>
              </a:buBlip>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1"/>
              </a:buClr>
              <a:buFontTx/>
              <a:buBlip>
                <a:blip r:embed="rId2"/>
              </a:buBlip>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16904567"/>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bg2"/>
                    </a:gs>
                    <a:gs pos="0">
                      <a:schemeClr val="bg2"/>
                    </a:gs>
                  </a:gsLst>
                  <a:lin ang="5400000" scaled="0"/>
                </a:gradFill>
                <a:latin typeface="+mj-lt"/>
              </a:defRPr>
            </a:lvl1pPr>
            <a:lvl2pPr marL="0" indent="0">
              <a:buNone/>
              <a:defRPr sz="2000">
                <a:gradFill>
                  <a:gsLst>
                    <a:gs pos="100000">
                      <a:schemeClr val="bg2"/>
                    </a:gs>
                    <a:gs pos="0">
                      <a:schemeClr val="bg2"/>
                    </a:gs>
                  </a:gsLst>
                  <a:lin ang="5400000" scaled="0"/>
                </a:gradFill>
              </a:defRPr>
            </a:lvl2pPr>
            <a:lvl3pPr marL="231775" indent="0">
              <a:buNone/>
              <a:defRPr sz="2000">
                <a:gradFill>
                  <a:gsLst>
                    <a:gs pos="100000">
                      <a:schemeClr val="bg2"/>
                    </a:gs>
                    <a:gs pos="0">
                      <a:schemeClr val="bg2"/>
                    </a:gs>
                  </a:gsLst>
                  <a:lin ang="5400000" scaled="0"/>
                </a:gradFill>
              </a:defRPr>
            </a:lvl3pPr>
            <a:lvl4pPr marL="457200" indent="0">
              <a:buNone/>
              <a:defRPr sz="2000">
                <a:gradFill>
                  <a:gsLst>
                    <a:gs pos="100000">
                      <a:schemeClr val="bg2"/>
                    </a:gs>
                    <a:gs pos="0">
                      <a:schemeClr val="bg2"/>
                    </a:gs>
                  </a:gsLst>
                  <a:lin ang="5400000" scaled="0"/>
                </a:gradFill>
              </a:defRPr>
            </a:lvl4pPr>
            <a:lvl5pPr marL="693738" indent="0">
              <a:buNone/>
              <a:defRPr sz="2000">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414694883"/>
      </p:ext>
    </p:extLst>
  </p:cSld>
  <p:clrMapOvr>
    <a:masterClrMapping/>
  </p:clrMapOvr>
  <p:transition>
    <p:fade/>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2"/>
              </a:buClr>
              <a:buFontTx/>
              <a:buBlip>
                <a:blip r:embed="rId2"/>
              </a:buBlip>
              <a:defRPr sz="3528">
                <a:solidFill>
                  <a:schemeClr val="tx1"/>
                </a:soli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2"/>
              </a:buClr>
              <a:buFontTx/>
              <a:buBlip>
                <a:blip r:embed="rId2"/>
              </a:buBlip>
              <a:defRPr sz="3528">
                <a:solidFill>
                  <a:schemeClr val="tx1"/>
                </a:soli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25467626"/>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157741487"/>
      </p:ext>
    </p:extLst>
  </p:cSld>
  <p:clrMapOvr>
    <a:masterClrMapping/>
  </p:clrMapOvr>
  <p:transition>
    <p:fade/>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ig Idea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6949" y="1187622"/>
            <a:ext cx="11652805" cy="899665"/>
          </a:xfrm>
        </p:spPr>
        <p:txBody>
          <a:bodyPr/>
          <a:lstStyle>
            <a:lvl1pPr>
              <a:defRPr sz="7056" baseline="0"/>
            </a:lvl1pPr>
          </a:lstStyle>
          <a:p>
            <a:r>
              <a:rPr lang="en-US" smtClean="0"/>
              <a:t>Click to edit Master title style</a:t>
            </a:r>
            <a:endParaRPr lang="en-US" dirty="0"/>
          </a:p>
        </p:txBody>
      </p:sp>
    </p:spTree>
    <p:extLst>
      <p:ext uri="{BB962C8B-B14F-4D97-AF65-F5344CB8AC3E}">
        <p14:creationId xmlns:p14="http://schemas.microsoft.com/office/powerpoint/2010/main" val="3907069272"/>
      </p:ext>
    </p:extLst>
  </p:cSld>
  <p:clrMapOvr>
    <a:masterClrMapping/>
  </p:clrMapOvr>
  <p:transition>
    <p:fade/>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Fact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smtClean="0"/>
              <a:t>Click to edit Master title style</a:t>
            </a:r>
            <a:endParaRPr lang="en-US" dirty="0"/>
          </a:p>
        </p:txBody>
      </p:sp>
    </p:spTree>
    <p:extLst>
      <p:ext uri="{BB962C8B-B14F-4D97-AF65-F5344CB8AC3E}">
        <p14:creationId xmlns:p14="http://schemas.microsoft.com/office/powerpoint/2010/main" val="2497782755"/>
      </p:ext>
    </p:extLst>
  </p:cSld>
  <p:clrMapOvr>
    <a:masterClrMapping/>
  </p:clrMapOvr>
  <p:transition>
    <p:fade/>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smtClean="0"/>
              <a:t>Click to edit Master title style</a:t>
            </a:r>
            <a:endParaRPr lang="en-US" dirty="0"/>
          </a:p>
        </p:txBody>
      </p:sp>
    </p:spTree>
    <p:extLst>
      <p:ext uri="{BB962C8B-B14F-4D97-AF65-F5344CB8AC3E}">
        <p14:creationId xmlns:p14="http://schemas.microsoft.com/office/powerpoint/2010/main" val="3879121921"/>
      </p:ext>
    </p:extLst>
  </p:cSld>
  <p:clrMapOvr>
    <a:masterClrMapping/>
  </p:clrMapOvr>
  <p:transition>
    <p:fade/>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Quote Layout">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1178350"/>
            <a:ext cx="9858104" cy="899665"/>
          </a:xfrm>
        </p:spPr>
        <p:txBody>
          <a:bodyPr/>
          <a:lstStyle>
            <a:lvl1pPr marL="228697" indent="-228697">
              <a:defRPr sz="5880"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8" y="5025984"/>
            <a:ext cx="5377148" cy="1050156"/>
          </a:xfrm>
        </p:spPr>
        <p:txBody>
          <a:bodyPr/>
          <a:lstStyle>
            <a:lvl1pPr marL="0" indent="0">
              <a:spcBef>
                <a:spcPts val="0"/>
              </a:spcBef>
              <a:buNone/>
              <a:defRPr sz="3136"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4107803506"/>
      </p:ext>
    </p:extLst>
  </p:cSld>
  <p:clrMapOvr>
    <a:masterClrMapping/>
  </p:clrMapOvr>
  <p:transition>
    <p:fade/>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2084174"/>
            <a:ext cx="9858104" cy="899665"/>
          </a:xfrm>
        </p:spPr>
        <p:txBody>
          <a:bodyPr/>
          <a:lstStyle>
            <a:lvl1pPr marL="276925" indent="-276925">
              <a:tabLst>
                <a:tab pos="276925" algn="l"/>
              </a:tabLst>
              <a:defRPr sz="5880"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8" y="4773813"/>
            <a:ext cx="5377148" cy="1050156"/>
          </a:xfrm>
        </p:spPr>
        <p:txBody>
          <a:bodyPr/>
          <a:lstStyle>
            <a:lvl1pPr marL="0" indent="0">
              <a:spcBef>
                <a:spcPts val="0"/>
              </a:spcBef>
              <a:buNone/>
              <a:defRPr sz="3136"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2801434410"/>
      </p:ext>
    </p:extLst>
  </p:cSld>
  <p:clrMapOvr>
    <a:masterClrMapping/>
  </p:clrMapOvr>
  <p:transition>
    <p:fade/>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ig Idea &amp; 3 Points">
    <p:bg>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6949" y="2383023"/>
            <a:ext cx="11650488" cy="914360"/>
          </a:xfrm>
        </p:spPr>
        <p:txBody>
          <a:bodyPr/>
          <a:lstStyle>
            <a:lvl1pPr marL="0" indent="0">
              <a:buNone/>
              <a:defRPr sz="5292">
                <a:gradFill>
                  <a:gsLst>
                    <a:gs pos="3333">
                      <a:schemeClr val="tx1"/>
                    </a:gs>
                    <a:gs pos="39000">
                      <a:schemeClr val="tx1"/>
                    </a:gs>
                  </a:gsLst>
                  <a:lin ang="5400000" scaled="0"/>
                </a:gradFill>
              </a:defRPr>
            </a:lvl1pPr>
            <a:lvl2pPr marL="0" indent="0">
              <a:buFontTx/>
              <a:buNone/>
              <a:defRPr sz="1960"/>
            </a:lvl2pPr>
            <a:lvl3pPr marL="224030" indent="0">
              <a:buNone/>
              <a:defRPr/>
            </a:lvl3pPr>
            <a:lvl4pPr marL="448059" indent="0">
              <a:buNone/>
              <a:defRPr/>
            </a:lvl4pPr>
            <a:lvl5pPr marL="672088" indent="0">
              <a:buNone/>
              <a:defRPr/>
            </a:lvl5pPr>
          </a:lstStyle>
          <a:p>
            <a:pPr lvl="0"/>
            <a:r>
              <a:rPr lang="en-US" smtClean="0"/>
              <a:t>Click to edit Master text styles</a:t>
            </a:r>
          </a:p>
        </p:txBody>
      </p:sp>
      <p:sp>
        <p:nvSpPr>
          <p:cNvPr id="4" name="Title 1"/>
          <p:cNvSpPr>
            <a:spLocks noGrp="1"/>
          </p:cNvSpPr>
          <p:nvPr>
            <p:ph type="title"/>
          </p:nvPr>
        </p:nvSpPr>
        <p:spPr>
          <a:xfrm>
            <a:off x="276949" y="1187622"/>
            <a:ext cx="11652805" cy="899665"/>
          </a:xfrm>
        </p:spPr>
        <p:txBody>
          <a:bodyPr/>
          <a:lstStyle>
            <a:lvl1pPr>
              <a:defRPr sz="7056"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974407119"/>
      </p:ext>
    </p:extLst>
  </p:cSld>
  <p:clrMapOvr>
    <a:masterClrMapping/>
  </p:clrMapOvr>
  <p:transition>
    <p:fade/>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_50-50 Right Photo Layout_02">
    <p:bg bwMode="auto">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69171" y="2095971"/>
            <a:ext cx="5377148" cy="2677859"/>
          </a:xfrm>
          <a:noFill/>
        </p:spPr>
        <p:txBody>
          <a:bodyPr vert="horz" wrap="square" lIns="146304" tIns="91440" rIns="146304" bIns="91440" rtlCol="0" anchor="t" anchorCtr="0">
            <a:noAutofit/>
          </a:bodyPr>
          <a:lstStyle>
            <a:lvl1pPr>
              <a:defRPr lang="en-US" sz="5880" spc="-98" baseline="0" dirty="0">
                <a:solidFill>
                  <a:schemeClr val="bg1"/>
                </a:soli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771" y="4773830"/>
            <a:ext cx="5375815" cy="896551"/>
          </a:xfrm>
        </p:spPr>
        <p:txBody>
          <a:bodyPr tIns="109728" bIns="109728">
            <a:noAutofit/>
          </a:bodyPr>
          <a:lstStyle>
            <a:lvl1pPr marL="0" indent="0">
              <a:spcBef>
                <a:spcPts val="0"/>
              </a:spcBef>
              <a:buNone/>
              <a:defRPr sz="3136">
                <a:solidFill>
                  <a:schemeClr val="bg1"/>
                </a:solidFill>
              </a:defRPr>
            </a:lvl1pPr>
          </a:lstStyle>
          <a:p>
            <a:pPr lvl="0"/>
            <a:r>
              <a:rPr lang="en-US" dirty="0" smtClean="0"/>
              <a:t>Speaker Name</a:t>
            </a:r>
            <a:endParaRPr lang="en-US" dirty="0"/>
          </a:p>
        </p:txBody>
      </p:sp>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l="23279" r="17893"/>
          <a:stretch/>
        </p:blipFill>
        <p:spPr>
          <a:xfrm>
            <a:off x="6169094" y="0"/>
            <a:ext cx="6049292" cy="6858000"/>
          </a:xfrm>
          <a:prstGeom prst="rect">
            <a:avLst/>
          </a:prstGeom>
        </p:spPr>
      </p:pic>
      <p:pic>
        <p:nvPicPr>
          <p:cNvPr id="9" name="Picture Placeholder 4"/>
          <p:cNvPicPr>
            <a:picLocks noChangeAspect="1"/>
          </p:cNvPicPr>
          <p:nvPr userDrawn="1"/>
        </p:nvPicPr>
        <p:blipFill rotWithShape="1">
          <a:blip r:embed="rId3">
            <a:extLst>
              <a:ext uri="{28A0092B-C50C-407E-A947-70E740481C1C}">
                <a14:useLocalDpi xmlns:a14="http://schemas.microsoft.com/office/drawing/2010/main" val="0"/>
              </a:ext>
            </a:extLst>
          </a:blip>
          <a:srcRect l="-503" t="26090" r="67" b="-1"/>
          <a:stretch/>
        </p:blipFill>
        <p:spPr>
          <a:xfrm>
            <a:off x="6145398" y="-7783"/>
            <a:ext cx="6072988" cy="6873565"/>
          </a:xfrm>
          <a:prstGeom prst="rect">
            <a:avLst/>
          </a:prstGeom>
        </p:spPr>
      </p:pic>
    </p:spTree>
    <p:extLst>
      <p:ext uri="{BB962C8B-B14F-4D97-AF65-F5344CB8AC3E}">
        <p14:creationId xmlns:p14="http://schemas.microsoft.com/office/powerpoint/2010/main" val="4074901323"/>
      </p:ext>
    </p:extLst>
  </p:cSld>
  <p:clrMapOvr>
    <a:masterClrMapping/>
  </p:clrMapOvr>
  <p:transition>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_50-50 Right Photo Layout_03">
    <p:bg bwMode="auto">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69171" y="2095971"/>
            <a:ext cx="5377148" cy="2677859"/>
          </a:xfrm>
          <a:noFill/>
        </p:spPr>
        <p:txBody>
          <a:bodyPr vert="horz" wrap="square" lIns="146304" tIns="91440" rIns="146304" bIns="91440" rtlCol="0" anchor="t" anchorCtr="0">
            <a:noAutofit/>
          </a:bodyPr>
          <a:lstStyle>
            <a:lvl1pPr>
              <a:defRPr lang="en-US" sz="5880" spc="-98" baseline="0" dirty="0">
                <a:solidFill>
                  <a:schemeClr val="bg1"/>
                </a:soli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771" y="4773830"/>
            <a:ext cx="5375815" cy="896551"/>
          </a:xfrm>
        </p:spPr>
        <p:txBody>
          <a:bodyPr tIns="109728" bIns="109728">
            <a:noAutofit/>
          </a:bodyPr>
          <a:lstStyle>
            <a:lvl1pPr marL="0" indent="0">
              <a:spcBef>
                <a:spcPts val="0"/>
              </a:spcBef>
              <a:buNone/>
              <a:defRPr sz="3136">
                <a:solidFill>
                  <a:schemeClr val="bg1"/>
                </a:solidFill>
              </a:defRPr>
            </a:lvl1pPr>
          </a:lstStyle>
          <a:p>
            <a:pPr lvl="0"/>
            <a:r>
              <a:rPr lang="en-US" dirty="0" smtClean="0"/>
              <a:t>Speaker Name</a:t>
            </a:r>
            <a:endParaRPr lang="en-US" dirty="0"/>
          </a:p>
        </p:txBody>
      </p:sp>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l="1536" t="114" r="36245" b="-114"/>
          <a:stretch/>
        </p:blipFill>
        <p:spPr>
          <a:xfrm>
            <a:off x="6169094" y="2"/>
            <a:ext cx="6049292" cy="6857999"/>
          </a:xfrm>
          <a:prstGeom prst="rect">
            <a:avLst/>
          </a:prstGeom>
        </p:spPr>
      </p:pic>
    </p:spTree>
    <p:extLst>
      <p:ext uri="{BB962C8B-B14F-4D97-AF65-F5344CB8AC3E}">
        <p14:creationId xmlns:p14="http://schemas.microsoft.com/office/powerpoint/2010/main" val="2338372505"/>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2043636"/>
          </a:xfrm>
          <a:prstGeom prst="rect">
            <a:avLst/>
          </a:prstGeom>
        </p:spPr>
        <p:txBody>
          <a:bodyPr/>
          <a:lstStyle>
            <a:lvl1pPr marL="284163" indent="-284163">
              <a:buFont typeface="Wingdings" pitchFamily="2" charset="2"/>
              <a:buChar char=""/>
              <a:defRPr sz="4000"/>
            </a:lvl1pPr>
            <a:lvl2pPr marL="517525" indent="-233363">
              <a:buFont typeface="Wingdings" pitchFamily="2" charset="2"/>
              <a:buChar char=""/>
              <a:defRPr>
                <a:latin typeface="+mn-lt"/>
              </a:defRPr>
            </a:lvl2pPr>
            <a:lvl3pPr marL="741363" indent="-223838">
              <a:buFont typeface="Wingdings" pitchFamily="2" charset="2"/>
              <a:buChar char=""/>
              <a:tabLst/>
              <a:defRPr>
                <a:latin typeface="+mn-lt"/>
              </a:defRPr>
            </a:lvl3pPr>
            <a:lvl4pPr marL="914400" indent="-173038">
              <a:buFont typeface="Wingdings" pitchFamily="2" charset="2"/>
              <a:buChar char=""/>
              <a:defRPr>
                <a:latin typeface="+mn-lt"/>
              </a:defRPr>
            </a:lvl4pPr>
            <a:lvl5pPr marL="1087438" indent="-173038">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553196831"/>
      </p:ext>
    </p:extLst>
  </p:cSld>
  <p:clrMapOvr>
    <a:masterClrMapping/>
  </p:clrMapOvr>
  <p:transition>
    <p:fade/>
  </p:transition>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0113893"/>
      </p:ext>
    </p:extLst>
  </p:cSld>
  <p:clrMapOvr>
    <a:masterClrMapping/>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2464715"/>
      </p:ext>
    </p:extLst>
  </p:cSld>
  <p:clrMapOvr>
    <a:masterClrMapping/>
  </p:clrMapOvr>
  <p:transition>
    <p:fade/>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61442963"/>
      </p:ext>
    </p:extLst>
  </p:cSld>
  <p:clrMapOvr>
    <a:masterClrMapping/>
  </p:clrMapOvr>
  <p:transition>
    <p:fade/>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42681519"/>
      </p:ext>
    </p:extLst>
  </p:cSld>
  <p:clrMapOvr>
    <a:masterClrMapping/>
  </p:clrMapOvr>
  <p:transition>
    <p:fade/>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solidFill>
                  <a:schemeClr val="bg1"/>
                </a:soli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solidFill>
                  <a:schemeClr val="bg1"/>
                </a:soli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solidFill>
                  <a:schemeClr val="bg1"/>
                </a:soli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solidFill>
                  <a:schemeClr val="bg1"/>
                </a:soli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solidFill>
                  <a:schemeClr val="bg1"/>
                </a:soli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7"/>
            <a:ext cx="12188826"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solidFill>
                  <a:schemeClr val="bg1"/>
                </a:soli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80866757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ck slide Layout">
    <p:bg bwMode="black">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6137387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True Blank">
    <p:spTree>
      <p:nvGrpSpPr>
        <p:cNvPr id="1" name=""/>
        <p:cNvGrpSpPr/>
        <p:nvPr/>
      </p:nvGrpSpPr>
      <p:grpSpPr>
        <a:xfrm>
          <a:off x="0" y="0"/>
          <a:ext cx="0" cy="0"/>
          <a:chOff x="0" y="0"/>
          <a:chExt cx="0" cy="0"/>
        </a:xfrm>
      </p:grpSpPr>
      <p:pic>
        <p:nvPicPr>
          <p:cNvPr id="15" name="Picture 2" descr="C:\Users\pwujcik.REDMOND\Desktop\Toolkit_Grid\trans-grid.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 y="0"/>
            <a:ext cx="12225021" cy="6858000"/>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userDrawn="1"/>
        </p:nvSpPr>
        <p:spPr>
          <a:xfrm>
            <a:off x="-796" y="0"/>
            <a:ext cx="1218882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0626" tIns="45312" rIns="90626" bIns="45312" rtlCol="0" anchor="ctr"/>
          <a:lstStyle/>
          <a:p>
            <a:pPr algn="ctr" defTabSz="913951"/>
            <a:endParaRPr lang="en-US" sz="1687">
              <a:solidFill>
                <a:prstClr val="white"/>
              </a:solidFill>
            </a:endParaRPr>
          </a:p>
        </p:txBody>
      </p:sp>
    </p:spTree>
    <p:extLst>
      <p:ext uri="{BB962C8B-B14F-4D97-AF65-F5344CB8AC3E}">
        <p14:creationId xmlns:p14="http://schemas.microsoft.com/office/powerpoint/2010/main" val="3246003791"/>
      </p:ext>
    </p:extLst>
  </p:cSld>
  <p:clrMapOvr>
    <a:masterClrMapping/>
  </p:clrMapOvr>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858" y="291103"/>
            <a:ext cx="11650799" cy="896518"/>
          </a:xfrm>
        </p:spPr>
        <p:txBody>
          <a:bodyPr/>
          <a:lstStyle>
            <a:lvl1pPr>
              <a:defRPr sz="5684">
                <a:solidFill>
                  <a:schemeClr val="bg1"/>
                </a:soli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169" y="1663939"/>
            <a:ext cx="10754297" cy="1865319"/>
          </a:xfrm>
        </p:spPr>
        <p:txBody>
          <a:bodyPr/>
          <a:lstStyle>
            <a:lvl1pPr>
              <a:defRPr sz="2548">
                <a:solidFill>
                  <a:schemeClr val="bg1"/>
                </a:solidFill>
                <a:latin typeface="+mn-lt"/>
              </a:defRPr>
            </a:lvl1pPr>
            <a:lvl2pPr>
              <a:defRPr sz="2352">
                <a:solidFill>
                  <a:schemeClr val="bg1"/>
                </a:solidFill>
              </a:defRPr>
            </a:lvl2pPr>
            <a:lvl3pPr>
              <a:defRPr sz="1960">
                <a:solidFill>
                  <a:schemeClr val="bg1"/>
                </a:solidFill>
              </a:defRPr>
            </a:lvl3pPr>
            <a:lvl4pPr>
              <a:defRPr sz="1764">
                <a:solidFill>
                  <a:schemeClr val="bg1"/>
                </a:solidFill>
              </a:defRPr>
            </a:lvl4pPr>
            <a:lvl5pPr>
              <a:defRPr sz="1764">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296426186"/>
      </p:ext>
    </p:extLst>
  </p:cSld>
  <p:clrMapOvr>
    <a:masterClrMapping/>
  </p:clrMapOvr>
  <p:transition>
    <p:fade/>
  </p:transition>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p:spPr>
        <p:txBody>
          <a:bodyPr anchor="b" anchorCtr="0"/>
          <a:lstStyle>
            <a:lvl1pPr>
              <a:defRPr sz="7200" spc="-150"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15004" y="4873973"/>
            <a:ext cx="4362138" cy="2046779"/>
          </a:xfrm>
          <a:prstGeom prst="rect">
            <a:avLst/>
          </a:prstGeom>
        </p:spPr>
      </p:pic>
    </p:spTree>
    <p:extLst>
      <p:ext uri="{BB962C8B-B14F-4D97-AF65-F5344CB8AC3E}">
        <p14:creationId xmlns:p14="http://schemas.microsoft.com/office/powerpoint/2010/main" val="33950945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p:spPr>
        <p:txBody>
          <a:bodyPr anchor="b" anchorCtr="0"/>
          <a:lstStyle>
            <a:lvl1pPr>
              <a:defRPr sz="8800" spc="-300"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1478939217"/>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00">
                      <a:schemeClr val="tx2"/>
                    </a:gs>
                    <a:gs pos="0">
                      <a:schemeClr val="tx2"/>
                    </a:gs>
                  </a:gsLst>
                  <a:lin ang="5400000" scaled="0"/>
                </a:gradFill>
                <a:latin typeface="+mj-lt"/>
              </a:defRPr>
            </a:lvl1pPr>
            <a:lvl2pPr marL="0" indent="0">
              <a:buNone/>
              <a:defRPr sz="2000"/>
            </a:lvl2pPr>
            <a:lvl3pPr marL="233363" indent="0">
              <a:buNone/>
              <a:defRPr sz="2000"/>
            </a:lvl3pPr>
            <a:lvl4pPr marL="457200" indent="0">
              <a:buNone/>
              <a:defRPr sz="2000"/>
            </a:lvl4pPr>
            <a:lvl5pPr marL="693738" indent="0">
              <a:buNone/>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00">
                      <a:schemeClr val="tx2"/>
                    </a:gs>
                    <a:gs pos="0">
                      <a:schemeClr val="tx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250">
                      <a:schemeClr val="bg2"/>
                    </a:gs>
                    <a:gs pos="100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567823360"/>
      </p:ext>
    </p:extLst>
  </p:cSld>
  <p:clrMapOvr>
    <a:masterClrMapping/>
  </p:clrMapOvr>
  <p:transition>
    <p:fade/>
  </p:transition>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600" kern="1200" spc="-70" baseline="0" dirty="0">
                <a:gradFill>
                  <a:gsLst>
                    <a:gs pos="2083">
                      <a:schemeClr val="bg2"/>
                    </a:gs>
                    <a:gs pos="99000">
                      <a:schemeClr val="bg2"/>
                    </a:gs>
                  </a:gsLst>
                  <a:lin ang="5400000" scaled="0"/>
                </a:gra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138" y="2739678"/>
            <a:ext cx="10245725"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138" y="1447800"/>
            <a:ext cx="10237787" cy="914096"/>
          </a:xfrm>
        </p:spPr>
        <p:txBody>
          <a:bodyPr wrap="square" anchor="b">
            <a:noAutofit/>
          </a:bodyPr>
          <a:lstStyle>
            <a:lvl1pPr marL="0" indent="0">
              <a:buNone/>
              <a:defRPr sz="6600" spc="-150"/>
            </a:lvl1pPr>
          </a:lstStyle>
          <a:p>
            <a:pPr lvl="0"/>
            <a:r>
              <a:rPr lang="en-US" smtClean="0"/>
              <a:t>Click to edit Master text styles</a:t>
            </a:r>
          </a:p>
        </p:txBody>
      </p:sp>
    </p:spTree>
    <p:extLst>
      <p:ext uri="{BB962C8B-B14F-4D97-AF65-F5344CB8AC3E}">
        <p14:creationId xmlns:p14="http://schemas.microsoft.com/office/powerpoint/2010/main" val="37872943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tx2"/>
                    </a:gs>
                    <a:gs pos="0">
                      <a:schemeClr val="tx2"/>
                    </a:gs>
                  </a:gsLst>
                  <a:lin ang="5400000" scaled="0"/>
                </a:gradFill>
                <a:latin typeface="+mj-lt"/>
              </a:defRPr>
            </a:lvl1pPr>
            <a:lvl2pPr marL="0" indent="0">
              <a:buNone/>
              <a:defRPr sz="2000">
                <a:gradFill>
                  <a:gsLst>
                    <a:gs pos="100000">
                      <a:schemeClr val="bg2"/>
                    </a:gs>
                    <a:gs pos="6000">
                      <a:schemeClr val="bg2"/>
                    </a:gs>
                  </a:gsLst>
                  <a:lin ang="5400000" scaled="0"/>
                </a:gradFill>
              </a:defRPr>
            </a:lvl2pPr>
            <a:lvl3pPr marL="231775" indent="0">
              <a:buNone/>
              <a:defRPr sz="2000">
                <a:gradFill>
                  <a:gsLst>
                    <a:gs pos="100000">
                      <a:schemeClr val="bg2"/>
                    </a:gs>
                    <a:gs pos="6000">
                      <a:schemeClr val="bg2"/>
                    </a:gs>
                  </a:gsLst>
                  <a:lin ang="5400000" scaled="0"/>
                </a:gradFill>
              </a:defRPr>
            </a:lvl3pPr>
            <a:lvl4pPr marL="457200" indent="0">
              <a:buNone/>
              <a:defRPr sz="2000">
                <a:gradFill>
                  <a:gsLst>
                    <a:gs pos="100000">
                      <a:schemeClr val="bg2"/>
                    </a:gs>
                    <a:gs pos="6000">
                      <a:schemeClr val="bg2"/>
                    </a:gs>
                  </a:gsLst>
                  <a:lin ang="5400000" scaled="0"/>
                </a:gradFill>
              </a:defRPr>
            </a:lvl4pPr>
            <a:lvl5pPr marL="693738" indent="0">
              <a:buNone/>
              <a:defRPr sz="2000">
                <a:gradFill>
                  <a:gsLst>
                    <a:gs pos="100000">
                      <a:schemeClr val="bg2"/>
                    </a:gs>
                    <a:gs pos="6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gradFill>
                  <a:gsLst>
                    <a:gs pos="100000">
                      <a:srgbClr val="797A7D"/>
                    </a:gs>
                    <a:gs pos="0">
                      <a:srgbClr val="797A7D"/>
                    </a:gs>
                  </a:gsLst>
                  <a:lin ang="5400000" scaled="0"/>
                </a:gradFill>
              </a:rPr>
              <a:pPr/>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78352894"/>
      </p:ext>
    </p:extLst>
  </p:cSld>
  <p:clrMapOvr>
    <a:masterClrMapping/>
  </p:clrMapOvr>
  <p:transition>
    <p:fade/>
  </p:transition>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bg2"/>
                    </a:gs>
                    <a:gs pos="0">
                      <a:schemeClr val="bg2"/>
                    </a:gs>
                  </a:gsLst>
                  <a:lin ang="5400000" scaled="0"/>
                </a:gradFill>
                <a:latin typeface="+mj-lt"/>
              </a:defRPr>
            </a:lvl1pPr>
            <a:lvl2pPr marL="0" indent="0">
              <a:buNone/>
              <a:defRPr sz="2000">
                <a:gradFill>
                  <a:gsLst>
                    <a:gs pos="100000">
                      <a:schemeClr val="bg2"/>
                    </a:gs>
                    <a:gs pos="0">
                      <a:schemeClr val="bg2"/>
                    </a:gs>
                  </a:gsLst>
                  <a:lin ang="5400000" scaled="0"/>
                </a:gradFill>
              </a:defRPr>
            </a:lvl2pPr>
            <a:lvl3pPr marL="231775" indent="0">
              <a:buNone/>
              <a:defRPr sz="2000">
                <a:gradFill>
                  <a:gsLst>
                    <a:gs pos="100000">
                      <a:schemeClr val="bg2"/>
                    </a:gs>
                    <a:gs pos="0">
                      <a:schemeClr val="bg2"/>
                    </a:gs>
                  </a:gsLst>
                  <a:lin ang="5400000" scaled="0"/>
                </a:gradFill>
              </a:defRPr>
            </a:lvl3pPr>
            <a:lvl4pPr marL="457200" indent="0">
              <a:buNone/>
              <a:defRPr sz="2000">
                <a:gradFill>
                  <a:gsLst>
                    <a:gs pos="100000">
                      <a:schemeClr val="bg2"/>
                    </a:gs>
                    <a:gs pos="0">
                      <a:schemeClr val="bg2"/>
                    </a:gs>
                  </a:gsLst>
                  <a:lin ang="5400000" scaled="0"/>
                </a:gradFill>
              </a:defRPr>
            </a:lvl4pPr>
            <a:lvl5pPr marL="693738" indent="0">
              <a:buNone/>
              <a:defRPr sz="2000">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gradFill>
                  <a:gsLst>
                    <a:gs pos="100000">
                      <a:srgbClr val="797A7D"/>
                    </a:gs>
                    <a:gs pos="0">
                      <a:srgbClr val="797A7D"/>
                    </a:gs>
                  </a:gsLst>
                  <a:lin ang="5400000" scaled="0"/>
                </a:gradFill>
              </a:rPr>
              <a:pPr/>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494026194"/>
      </p:ext>
    </p:extLst>
  </p:cSld>
  <p:clrMapOvr>
    <a:masterClrMapping/>
  </p:clrMapOvr>
  <p:transition>
    <p:fade/>
  </p:transition>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2043636"/>
          </a:xfrm>
          <a:prstGeom prst="rect">
            <a:avLst/>
          </a:prstGeom>
        </p:spPr>
        <p:txBody>
          <a:bodyPr/>
          <a:lstStyle>
            <a:lvl1pPr marL="284163" indent="-284163">
              <a:buFont typeface="Wingdings" pitchFamily="2" charset="2"/>
              <a:buChar char=""/>
              <a:defRPr sz="4000"/>
            </a:lvl1pPr>
            <a:lvl2pPr marL="517525" indent="-233363">
              <a:buFont typeface="Wingdings" pitchFamily="2" charset="2"/>
              <a:buChar char=""/>
              <a:defRPr>
                <a:latin typeface="+mn-lt"/>
              </a:defRPr>
            </a:lvl2pPr>
            <a:lvl3pPr marL="741363" indent="-223838">
              <a:buFont typeface="Wingdings" pitchFamily="2" charset="2"/>
              <a:buChar char=""/>
              <a:tabLst/>
              <a:defRPr>
                <a:latin typeface="+mn-lt"/>
              </a:defRPr>
            </a:lvl3pPr>
            <a:lvl4pPr marL="914400" indent="-173038">
              <a:buFont typeface="Wingdings" pitchFamily="2" charset="2"/>
              <a:buChar char=""/>
              <a:defRPr>
                <a:latin typeface="+mn-lt"/>
              </a:defRPr>
            </a:lvl4pPr>
            <a:lvl5pPr marL="1087438" indent="-173038">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gradFill>
                  <a:gsLst>
                    <a:gs pos="100000">
                      <a:srgbClr val="797A7D"/>
                    </a:gs>
                    <a:gs pos="0">
                      <a:srgbClr val="797A7D"/>
                    </a:gs>
                  </a:gsLst>
                  <a:lin ang="5400000" scaled="0"/>
                </a:gradFill>
              </a:rPr>
              <a:pPr/>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461462324"/>
      </p:ext>
    </p:extLst>
  </p:cSld>
  <p:clrMapOvr>
    <a:masterClrMapping/>
  </p:clrMapOvr>
  <p:transition>
    <p:fade/>
  </p:transition>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00">
                      <a:schemeClr val="tx2"/>
                    </a:gs>
                    <a:gs pos="0">
                      <a:schemeClr val="tx2"/>
                    </a:gs>
                  </a:gsLst>
                  <a:lin ang="5400000" scaled="0"/>
                </a:gradFill>
                <a:latin typeface="+mj-lt"/>
              </a:defRPr>
            </a:lvl1pPr>
            <a:lvl2pPr marL="0" indent="0">
              <a:buNone/>
              <a:defRPr sz="2000"/>
            </a:lvl2pPr>
            <a:lvl3pPr marL="233363" indent="0">
              <a:buNone/>
              <a:defRPr sz="2000"/>
            </a:lvl3pPr>
            <a:lvl4pPr marL="457200" indent="0">
              <a:buNone/>
              <a:defRPr sz="2000"/>
            </a:lvl4pPr>
            <a:lvl5pPr marL="693738" indent="0">
              <a:buNone/>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00">
                      <a:schemeClr val="tx2"/>
                    </a:gs>
                    <a:gs pos="0">
                      <a:schemeClr val="tx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250">
                      <a:schemeClr val="bg2"/>
                    </a:gs>
                    <a:gs pos="100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gradFill>
                  <a:gsLst>
                    <a:gs pos="100000">
                      <a:srgbClr val="797A7D"/>
                    </a:gs>
                    <a:gs pos="0">
                      <a:srgbClr val="797A7D"/>
                    </a:gs>
                  </a:gsLst>
                  <a:lin ang="5400000" scaled="0"/>
                </a:gradFill>
              </a:rPr>
              <a:pPr/>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892816712"/>
      </p:ext>
    </p:extLst>
  </p:cSld>
  <p:clrMapOvr>
    <a:masterClrMapping/>
  </p:clrMapOvr>
  <p:transition>
    <p:fade/>
  </p:transition>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
                      <a:schemeClr val="bg2"/>
                    </a:gs>
                    <a:gs pos="98000">
                      <a:schemeClr val="bg2"/>
                    </a:gs>
                  </a:gsLst>
                  <a:lin ang="5400000" scaled="0"/>
                </a:gradFill>
                <a:latin typeface="+mj-lt"/>
              </a:defRPr>
            </a:lvl1pPr>
            <a:lvl2pPr marL="0" indent="0">
              <a:buNone/>
              <a:defRPr sz="2000">
                <a:gradFill>
                  <a:gsLst>
                    <a:gs pos="1000">
                      <a:schemeClr val="bg2"/>
                    </a:gs>
                    <a:gs pos="98000">
                      <a:schemeClr val="bg2"/>
                    </a:gs>
                  </a:gsLst>
                  <a:lin ang="5400000" scaled="0"/>
                </a:gradFill>
              </a:defRPr>
            </a:lvl2pPr>
            <a:lvl3pPr marL="233363" indent="0">
              <a:buNone/>
              <a:defRPr sz="2000">
                <a:gradFill>
                  <a:gsLst>
                    <a:gs pos="1000">
                      <a:schemeClr val="bg2"/>
                    </a:gs>
                    <a:gs pos="98000">
                      <a:schemeClr val="bg2"/>
                    </a:gs>
                  </a:gsLst>
                  <a:lin ang="5400000" scaled="0"/>
                </a:gradFill>
              </a:defRPr>
            </a:lvl3pPr>
            <a:lvl4pPr marL="457200" indent="0">
              <a:buNone/>
              <a:defRPr sz="2000">
                <a:gradFill>
                  <a:gsLst>
                    <a:gs pos="1000">
                      <a:schemeClr val="bg2"/>
                    </a:gs>
                    <a:gs pos="98000">
                      <a:schemeClr val="bg2"/>
                    </a:gs>
                  </a:gsLst>
                  <a:lin ang="5400000" scaled="0"/>
                </a:gradFill>
              </a:defRPr>
            </a:lvl4pPr>
            <a:lvl5pPr marL="693738" indent="0">
              <a:buNone/>
              <a:defRPr sz="2000">
                <a:gradFill>
                  <a:gsLst>
                    <a:gs pos="1000">
                      <a:schemeClr val="bg2"/>
                    </a:gs>
                    <a:gs pos="98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
                      <a:schemeClr val="bg2"/>
                    </a:gs>
                    <a:gs pos="98000">
                      <a:schemeClr val="bg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000">
                      <a:schemeClr val="bg2"/>
                    </a:gs>
                    <a:gs pos="98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gradFill>
                  <a:gsLst>
                    <a:gs pos="100000">
                      <a:srgbClr val="797A7D"/>
                    </a:gs>
                    <a:gs pos="0">
                      <a:srgbClr val="797A7D"/>
                    </a:gs>
                  </a:gsLst>
                  <a:lin ang="5400000" scaled="0"/>
                </a:gradFill>
              </a:rPr>
              <a:pPr/>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962897224"/>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2100" indent="-292100">
              <a:spcBef>
                <a:spcPts val="1200"/>
              </a:spcBef>
              <a:buClr>
                <a:schemeClr val="bg2"/>
              </a:buClr>
              <a:buSzPct val="100000"/>
              <a:buFont typeface="Wingdings" pitchFamily="2" charset="2"/>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520700" indent="-228600">
              <a:defRPr sz="2000"/>
            </a:lvl2pPr>
            <a:lvl3pPr marL="685800" indent="-165100">
              <a:tabLst/>
              <a:defRPr sz="2000"/>
            </a:lvl3pPr>
            <a:lvl4pPr marL="863600" indent="-177800">
              <a:defRPr/>
            </a:lvl4pPr>
            <a:lvl5pPr marL="1028700" indent="-16510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7928" y="1447800"/>
            <a:ext cx="5394960" cy="2351413"/>
          </a:xfrm>
        </p:spPr>
        <p:txBody>
          <a:bodyPr>
            <a:spAutoFit/>
          </a:bodyPr>
          <a:lstStyle>
            <a:lvl1pPr marL="339725" indent="-339725">
              <a:spcBef>
                <a:spcPts val="1200"/>
              </a:spcBef>
              <a:buClr>
                <a:schemeClr val="bg2"/>
              </a:buClr>
              <a:buFont typeface="Arial" pitchFamily="34" charset="0"/>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635000" indent="-342900">
              <a:defRPr lang="en-US" sz="2000" kern="1200" spc="0" baseline="0" dirty="0" smtClean="0">
                <a:gradFill>
                  <a:gsLst>
                    <a:gs pos="1250">
                      <a:schemeClr val="bg2"/>
                    </a:gs>
                    <a:gs pos="100000">
                      <a:schemeClr val="bg2"/>
                    </a:gs>
                  </a:gsLst>
                  <a:lin ang="5400000" scaled="0"/>
                </a:gradFill>
                <a:latin typeface="+mn-lt"/>
                <a:ea typeface="+mn-ea"/>
                <a:cs typeface="+mn-cs"/>
              </a:defRPr>
            </a:lvl2pPr>
            <a:lvl3pPr marL="863600" indent="-342900">
              <a:defRPr lang="en-US" sz="2000" kern="1200" spc="0" baseline="0" dirty="0" smtClean="0">
                <a:gradFill>
                  <a:gsLst>
                    <a:gs pos="1250">
                      <a:schemeClr val="bg2"/>
                    </a:gs>
                    <a:gs pos="100000">
                      <a:schemeClr val="bg2"/>
                    </a:gs>
                  </a:gsLst>
                  <a:lin ang="5400000" scaled="0"/>
                </a:gradFill>
                <a:latin typeface="+mn-lt"/>
                <a:ea typeface="+mn-ea"/>
                <a:cs typeface="+mn-cs"/>
              </a:defRPr>
            </a:lvl3pPr>
            <a:lvl4pPr marL="1028700" indent="-342900">
              <a:defRPr lang="en-US" sz="2000" kern="1200" spc="0" baseline="0" dirty="0" smtClean="0">
                <a:gradFill>
                  <a:gsLst>
                    <a:gs pos="1250">
                      <a:schemeClr val="bg2"/>
                    </a:gs>
                    <a:gs pos="100000">
                      <a:schemeClr val="bg2"/>
                    </a:gs>
                  </a:gsLst>
                  <a:lin ang="5400000" scaled="0"/>
                </a:gradFill>
                <a:latin typeface="+mn-lt"/>
                <a:ea typeface="+mn-ea"/>
                <a:cs typeface="+mn-cs"/>
              </a:defRPr>
            </a:lvl4pPr>
            <a:lvl5pPr marL="1206500" indent="-342900">
              <a:defRPr lang="en-US" sz="2000" kern="1200" spc="0" baseline="0" dirty="0">
                <a:gradFill>
                  <a:gsLst>
                    <a:gs pos="1250">
                      <a:schemeClr val="bg2"/>
                    </a:gs>
                    <a:gs pos="100000">
                      <a:schemeClr val="bg2"/>
                    </a:gs>
                  </a:gsLst>
                  <a:lin ang="5400000" scaled="0"/>
                </a:gradFill>
                <a:latin typeface="+mn-lt"/>
                <a:ea typeface="+mn-ea"/>
                <a:cs typeface="+mn-cs"/>
              </a:defRPr>
            </a:lvl5pPr>
          </a:lstStyle>
          <a:p>
            <a:pPr marL="292100" marR="0" lvl="0"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Click to edit Master text styles</a:t>
            </a:r>
          </a:p>
          <a:p>
            <a:pPr marL="292100" marR="0" lvl="1"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Second level</a:t>
            </a:r>
          </a:p>
          <a:p>
            <a:pPr marL="292100" marR="0" lvl="2"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Third level</a:t>
            </a:r>
          </a:p>
          <a:p>
            <a:pPr marL="292100" marR="0" lvl="3"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Fourth level</a:t>
            </a:r>
          </a:p>
          <a:p>
            <a:pPr marL="292100" marR="0" lvl="4"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gradFill>
                  <a:gsLst>
                    <a:gs pos="100000">
                      <a:srgbClr val="797A7D"/>
                    </a:gs>
                    <a:gs pos="0">
                      <a:srgbClr val="797A7D"/>
                    </a:gs>
                  </a:gsLst>
                  <a:lin ang="5400000" scaled="0"/>
                </a:gradFill>
              </a:rPr>
              <a:pPr/>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812619420"/>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0"/>
            <a:ext cx="5433533" cy="1661993"/>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gradFill>
                  <a:gsLst>
                    <a:gs pos="100000">
                      <a:srgbClr val="797A7D"/>
                    </a:gs>
                    <a:gs pos="0">
                      <a:srgbClr val="797A7D"/>
                    </a:gs>
                  </a:gsLst>
                  <a:lin ang="5400000" scaled="0"/>
                </a:gradFill>
              </a:rPr>
              <a:pPr/>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235877590"/>
      </p:ext>
    </p:extLst>
  </p:cSld>
  <p:clrMapOvr>
    <a:masterClrMapping/>
  </p:clrMapOvr>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gradFill>
                  <a:gsLst>
                    <a:gs pos="100000">
                      <a:srgbClr val="797A7D"/>
                    </a:gs>
                    <a:gs pos="0">
                      <a:srgbClr val="797A7D"/>
                    </a:gs>
                  </a:gsLst>
                  <a:lin ang="5400000" scaled="0"/>
                </a:gradFill>
              </a:rPr>
              <a:pPr/>
              <a:t>‹#›</a:t>
            </a:fld>
            <a:endParaRPr lang="en-US" dirty="0">
              <a:gradFill>
                <a:gsLst>
                  <a:gs pos="100000">
                    <a:srgbClr val="797A7D"/>
                  </a:gs>
                  <a:gs pos="0">
                    <a:srgbClr val="797A7D"/>
                  </a:gs>
                </a:gsLst>
                <a:lin ang="5400000" scaled="0"/>
              </a:gradFill>
            </a:endParaRP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470948885"/>
      </p:ext>
    </p:extLst>
  </p:cSld>
  <p:clrMapOvr>
    <a:masterClrMapping/>
  </p:clrMapOvr>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499763101"/>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
                      <a:schemeClr val="bg2"/>
                    </a:gs>
                    <a:gs pos="98000">
                      <a:schemeClr val="bg2"/>
                    </a:gs>
                  </a:gsLst>
                  <a:lin ang="5400000" scaled="0"/>
                </a:gradFill>
                <a:latin typeface="+mj-lt"/>
              </a:defRPr>
            </a:lvl1pPr>
            <a:lvl2pPr marL="0" indent="0">
              <a:buNone/>
              <a:defRPr sz="2000">
                <a:gradFill>
                  <a:gsLst>
                    <a:gs pos="1000">
                      <a:schemeClr val="bg2"/>
                    </a:gs>
                    <a:gs pos="98000">
                      <a:schemeClr val="bg2"/>
                    </a:gs>
                  </a:gsLst>
                  <a:lin ang="5400000" scaled="0"/>
                </a:gradFill>
              </a:defRPr>
            </a:lvl2pPr>
            <a:lvl3pPr marL="233363" indent="0">
              <a:buNone/>
              <a:defRPr sz="2000">
                <a:gradFill>
                  <a:gsLst>
                    <a:gs pos="1000">
                      <a:schemeClr val="bg2"/>
                    </a:gs>
                    <a:gs pos="98000">
                      <a:schemeClr val="bg2"/>
                    </a:gs>
                  </a:gsLst>
                  <a:lin ang="5400000" scaled="0"/>
                </a:gradFill>
              </a:defRPr>
            </a:lvl3pPr>
            <a:lvl4pPr marL="457200" indent="0">
              <a:buNone/>
              <a:defRPr sz="2000">
                <a:gradFill>
                  <a:gsLst>
                    <a:gs pos="1000">
                      <a:schemeClr val="bg2"/>
                    </a:gs>
                    <a:gs pos="98000">
                      <a:schemeClr val="bg2"/>
                    </a:gs>
                  </a:gsLst>
                  <a:lin ang="5400000" scaled="0"/>
                </a:gradFill>
              </a:defRPr>
            </a:lvl4pPr>
            <a:lvl5pPr marL="693738" indent="0">
              <a:buNone/>
              <a:defRPr sz="2000">
                <a:gradFill>
                  <a:gsLst>
                    <a:gs pos="1000">
                      <a:schemeClr val="bg2"/>
                    </a:gs>
                    <a:gs pos="98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
                      <a:schemeClr val="bg2"/>
                    </a:gs>
                    <a:gs pos="98000">
                      <a:schemeClr val="bg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000">
                      <a:schemeClr val="bg2"/>
                    </a:gs>
                    <a:gs pos="98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666843519"/>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5"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0"/>
            <a:ext cx="5232401"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4287244289"/>
      </p:ext>
    </p:extLst>
  </p:cSld>
  <p:clrMapOvr>
    <a:masterClrMapping/>
  </p:clrMapOvr>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0"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497243269"/>
      </p:ext>
    </p:extLst>
  </p:cSld>
  <p:clrMapOvr>
    <a:masterClrMapping/>
  </p:clrMapOvr>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5967413" y="0"/>
            <a:ext cx="6221411"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284911237"/>
      </p:ext>
    </p:extLst>
  </p:cSld>
  <p:clrMapOvr>
    <a:masterClrMapping/>
  </p:clrMapOvr>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0" y="857250"/>
            <a:ext cx="12188825" cy="51244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20700" y="1358053"/>
            <a:ext cx="11152188" cy="2863073"/>
          </a:xfrm>
          <a:prstGeom prst="rect">
            <a:avLst/>
          </a:prstGeom>
        </p:spPr>
        <p:txBody>
          <a:bodyPr>
            <a:normAutofit/>
          </a:bodyPr>
          <a:lstStyle>
            <a:lvl1pPr marL="0" indent="0">
              <a:lnSpc>
                <a:spcPct val="90000"/>
              </a:lnSpc>
              <a:buNone/>
              <a:defRPr sz="64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gradFill>
                  <a:gsLst>
                    <a:gs pos="100000">
                      <a:srgbClr val="797A7D"/>
                    </a:gs>
                    <a:gs pos="0">
                      <a:srgbClr val="797A7D"/>
                    </a:gs>
                  </a:gsLst>
                  <a:lin ang="5400000" scaled="0"/>
                </a:gradFill>
              </a:rPr>
              <a:pPr/>
              <a:t>‹#›</a:t>
            </a:fld>
            <a:endParaRPr lang="en-US" dirty="0">
              <a:gradFill>
                <a:gsLst>
                  <a:gs pos="100000">
                    <a:srgbClr val="797A7D"/>
                  </a:gs>
                  <a:gs pos="0">
                    <a:srgbClr val="797A7D"/>
                  </a:gs>
                </a:gsLst>
                <a:lin ang="5400000" scaled="0"/>
              </a:gradFill>
            </a:endParaRPr>
          </a:p>
        </p:txBody>
      </p:sp>
      <p:sp>
        <p:nvSpPr>
          <p:cNvPr id="11" name="Content Placeholder 4"/>
          <p:cNvSpPr>
            <a:spLocks noGrp="1"/>
          </p:cNvSpPr>
          <p:nvPr>
            <p:ph sz="quarter" idx="13"/>
          </p:nvPr>
        </p:nvSpPr>
        <p:spPr>
          <a:xfrm>
            <a:off x="520700" y="4343400"/>
            <a:ext cx="11152188" cy="470747"/>
          </a:xfrm>
          <a:prstGeom prst="rect">
            <a:avLst/>
          </a:prstGeom>
        </p:spPr>
        <p:txBody>
          <a:bodyPr>
            <a:normAutofit/>
          </a:bodyPr>
          <a:lstStyle>
            <a:lvl1pPr marL="0" indent="0">
              <a:lnSpc>
                <a:spcPct val="90000"/>
              </a:lnSpc>
              <a:buNone/>
              <a:defRPr sz="36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smtClean="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081062894"/>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gradFill>
                  <a:gsLst>
                    <a:gs pos="100000">
                      <a:srgbClr val="797A7D"/>
                    </a:gs>
                    <a:gs pos="0">
                      <a:srgbClr val="797A7D"/>
                    </a:gs>
                  </a:gsLst>
                  <a:lin ang="5400000" scaled="0"/>
                </a:gradFill>
              </a:rPr>
              <a:pPr/>
              <a:t>‹#›</a:t>
            </a:fld>
            <a:endParaRPr lang="en-US" dirty="0">
              <a:gradFill>
                <a:gsLst>
                  <a:gs pos="100000">
                    <a:srgbClr val="797A7D"/>
                  </a:gs>
                  <a:gs pos="0">
                    <a:srgbClr val="797A7D"/>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698816717"/>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36217387"/>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smtClean="0"/>
              <a:t>Slide for Developer Code</a:t>
            </a:r>
            <a:endParaRPr lang="en-US" dirty="0"/>
          </a:p>
        </p:txBody>
      </p:sp>
      <p:sp>
        <p:nvSpPr>
          <p:cNvPr id="3" name="Rectangle 2"/>
          <p:cNvSpPr/>
          <p:nvPr userDrawn="1"/>
        </p:nvSpPr>
        <p:spPr bwMode="hidden">
          <a:xfrm>
            <a:off x="0" y="1155940"/>
            <a:ext cx="12188825"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318" y="1447800"/>
            <a:ext cx="11152188" cy="1988237"/>
          </a:xfrm>
        </p:spPr>
        <p:txBody>
          <a:bodyPr/>
          <a:lstStyle>
            <a:lvl1pPr marL="0" indent="0">
              <a:lnSpc>
                <a:spcPct val="95000"/>
              </a:lnSpc>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3901170"/>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0"/>
            <a:ext cx="11152188"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2" y="1447799"/>
            <a:ext cx="11149013"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3216732525"/>
      </p:ext>
    </p:extLst>
  </p:cSld>
  <p:clrMapOvr>
    <a:masterClrMapping/>
  </p:clrMapOvr>
  <p:transition>
    <p:fade/>
  </p:transition>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232756" y="157943"/>
            <a:ext cx="11722682" cy="1205345"/>
          </a:xfrm>
          <a:prstGeom prst="rect">
            <a:avLst/>
          </a:prstGeom>
        </p:spPr>
        <p:txBody>
          <a:bodyPr/>
          <a:lstStyle>
            <a:lvl1pPr>
              <a:defRPr sz="3999">
                <a:solidFill>
                  <a:srgbClr val="002050"/>
                </a:solidFill>
                <a:latin typeface="Segoe UI Light" pitchFamily="34" charset="0"/>
              </a:defRPr>
            </a:lvl1pPr>
          </a:lstStyle>
          <a:p>
            <a:r>
              <a:rPr lang="en-US" dirty="0" smtClean="0"/>
              <a:t>Click to edit Master title style</a:t>
            </a:r>
            <a:endParaRPr lang="en-US" dirty="0"/>
          </a:p>
        </p:txBody>
      </p:sp>
      <p:sp>
        <p:nvSpPr>
          <p:cNvPr id="4" name="Content Placeholder 3"/>
          <p:cNvSpPr>
            <a:spLocks noGrp="1"/>
          </p:cNvSpPr>
          <p:nvPr>
            <p:ph sz="quarter" idx="10"/>
          </p:nvPr>
        </p:nvSpPr>
        <p:spPr>
          <a:xfrm>
            <a:off x="436563" y="1487489"/>
            <a:ext cx="11533187" cy="5159375"/>
          </a:xfrm>
          <a:prstGeom prst="rect">
            <a:avLst/>
          </a:prstGeom>
        </p:spPr>
        <p:txBody>
          <a:bodyPr/>
          <a:lstStyle>
            <a:lvl1pPr marL="342764" indent="-342764">
              <a:lnSpc>
                <a:spcPct val="100000"/>
              </a:lnSpc>
              <a:spcBef>
                <a:spcPts val="1799"/>
              </a:spcBef>
              <a:buClr>
                <a:schemeClr val="accent1"/>
              </a:buClr>
              <a:buSzPct val="100000"/>
              <a:buFont typeface="Arial" pitchFamily="34" charset="0"/>
              <a:buChar char="•"/>
              <a:defRPr sz="3199">
                <a:solidFill>
                  <a:srgbClr val="002050">
                    <a:alpha val="99000"/>
                  </a:srgbClr>
                </a:solidFill>
                <a:latin typeface="Segoe UI Light" panose="020B0502040204020203" pitchFamily="34" charset="0"/>
                <a:cs typeface="Segoe UI Light" panose="020B0502040204020203" pitchFamily="34" charset="0"/>
              </a:defRPr>
            </a:lvl1pPr>
            <a:lvl2pPr marL="807718" indent="-344351">
              <a:lnSpc>
                <a:spcPct val="100000"/>
              </a:lnSpc>
              <a:spcBef>
                <a:spcPts val="400"/>
              </a:spcBef>
              <a:spcAft>
                <a:spcPts val="400"/>
              </a:spcAft>
              <a:buClr>
                <a:schemeClr val="tx1">
                  <a:lumMod val="75000"/>
                  <a:lumOff val="25000"/>
                </a:schemeClr>
              </a:buClr>
              <a:buSzPct val="85000"/>
              <a:buFont typeface="Segoe UI" pitchFamily="34" charset="0"/>
              <a:buChar char="–"/>
              <a:defRPr sz="2799">
                <a:solidFill>
                  <a:schemeClr val="tx1">
                    <a:alpha val="99000"/>
                  </a:schemeClr>
                </a:solidFill>
                <a:latin typeface="Segoe UI Light" panose="020B0502040204020203" pitchFamily="34" charset="0"/>
                <a:cs typeface="Segoe UI Light" panose="020B0502040204020203" pitchFamily="34" charset="0"/>
              </a:defRPr>
            </a:lvl2pPr>
            <a:lvl3pPr marL="1198088" indent="-342764">
              <a:lnSpc>
                <a:spcPct val="100000"/>
              </a:lnSpc>
              <a:spcBef>
                <a:spcPts val="200"/>
              </a:spcBef>
              <a:spcAft>
                <a:spcPts val="200"/>
              </a:spcAft>
              <a:buClr>
                <a:schemeClr val="tx1">
                  <a:lumMod val="75000"/>
                  <a:lumOff val="25000"/>
                </a:schemeClr>
              </a:buClr>
              <a:buSzPct val="85000"/>
              <a:buFont typeface="Courier New" pitchFamily="49" charset="0"/>
              <a:buChar char="o"/>
              <a:defRPr sz="1799">
                <a:solidFill>
                  <a:schemeClr val="tx1">
                    <a:alpha val="99000"/>
                  </a:schemeClr>
                </a:solidFill>
                <a:latin typeface="Segoe UI Light" panose="020B0502040204020203" pitchFamily="34" charset="0"/>
                <a:cs typeface="Segoe UI Light" panose="020B0502040204020203" pitchFamily="34" charset="0"/>
              </a:defRPr>
            </a:lvl3pPr>
            <a:lvl4pPr>
              <a:defRPr sz="1999"/>
            </a:lvl4pPr>
            <a:lvl5pPr>
              <a:defRPr sz="1999"/>
            </a:lvl5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3429755650"/>
      </p:ext>
    </p:extLst>
  </p:cSld>
  <p:clrMapOvr>
    <a:masterClrMapping/>
  </p:clrMapOvr>
  <p:transition>
    <p:fade/>
  </p:transition>
  <p:timing>
    <p:tnLst>
      <p:par>
        <p:cTn id="1" dur="indefinite" restart="never" nodeType="tmRoot"/>
      </p:par>
    </p:tnLst>
  </p:timing>
  <p:hf hdr="0"/>
</p:sldLayout>
</file>

<file path=ppt/slideLayouts/slideLayout89.xml><?xml version="1.0" encoding="utf-8"?>
<p:sldLayout xmlns:a="http://schemas.openxmlformats.org/drawingml/2006/main" xmlns:r="http://schemas.openxmlformats.org/officeDocument/2006/relationships" xmlns:p="http://schemas.openxmlformats.org/presentationml/2006/main">
  <p:cSld name="Course Tit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32265" y="2312127"/>
            <a:ext cx="11122924" cy="1933979"/>
          </a:xfrm>
          <a:prstGeom prst="rect">
            <a:avLst/>
          </a:prstGeom>
        </p:spPr>
        <p:txBody>
          <a:bodyPr anchor="ctr">
            <a:noAutofit/>
          </a:bodyPr>
          <a:lstStyle>
            <a:lvl1pPr algn="l">
              <a:lnSpc>
                <a:spcPct val="90000"/>
              </a:lnSpc>
              <a:defRPr sz="4799" spc="-150" baseline="0">
                <a:solidFill>
                  <a:schemeClr val="bg1">
                    <a:alpha val="99000"/>
                  </a:schemeClr>
                </a:solidFill>
                <a:latin typeface="Segoe UI Light" pitchFamily="34" charset="0"/>
              </a:defRPr>
            </a:lvl1pPr>
          </a:lstStyle>
          <a:p>
            <a:r>
              <a:rPr lang="en-US" dirty="0" smtClean="0"/>
              <a:t>Course Title</a:t>
            </a:r>
            <a:endParaRPr lang="en-US" dirty="0"/>
          </a:p>
        </p:txBody>
      </p:sp>
      <p:sp>
        <p:nvSpPr>
          <p:cNvPr id="6" name="Subtitle 2"/>
          <p:cNvSpPr>
            <a:spLocks noGrp="1"/>
          </p:cNvSpPr>
          <p:nvPr>
            <p:ph type="subTitle" idx="1" hasCustomPrompt="1"/>
          </p:nvPr>
        </p:nvSpPr>
        <p:spPr>
          <a:xfrm>
            <a:off x="532265" y="4735774"/>
            <a:ext cx="6147660" cy="1878780"/>
          </a:xfrm>
          <a:prstGeom prst="rect">
            <a:avLst/>
          </a:prstGeom>
        </p:spPr>
        <p:txBody>
          <a:bodyPr>
            <a:noAutofit/>
          </a:bodyPr>
          <a:lstStyle>
            <a:lvl1pPr marL="0" indent="0" algn="l">
              <a:lnSpc>
                <a:spcPct val="90000"/>
              </a:lnSpc>
              <a:spcBef>
                <a:spcPts val="0"/>
              </a:spcBef>
              <a:buNone/>
              <a:defRPr sz="2399" b="1" cap="none" baseline="0">
                <a:solidFill>
                  <a:schemeClr val="bg1">
                    <a:lumMod val="95000"/>
                    <a:alpha val="99000"/>
                  </a:schemeClr>
                </a:solidFill>
                <a:latin typeface="Segoe UI Light" pitchFamily="34" charset="0"/>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dirty="0" smtClean="0"/>
              <a:t>Subtitle</a:t>
            </a:r>
            <a:endParaRPr lang="en-US" dirty="0"/>
          </a:p>
        </p:txBody>
      </p:sp>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r="10607"/>
          <a:stretch/>
        </p:blipFill>
        <p:spPr>
          <a:xfrm>
            <a:off x="10027609" y="189731"/>
            <a:ext cx="2028214" cy="907550"/>
          </a:xfrm>
          <a:prstGeom prst="rect">
            <a:avLst/>
          </a:prstGeom>
        </p:spPr>
      </p:pic>
    </p:spTree>
    <p:extLst>
      <p:ext uri="{BB962C8B-B14F-4D97-AF65-F5344CB8AC3E}">
        <p14:creationId xmlns:p14="http://schemas.microsoft.com/office/powerpoint/2010/main" val="1588582965"/>
      </p:ext>
    </p:extLst>
  </p:cSld>
  <p:clrMapOvr>
    <a:masterClrMapping/>
  </p:clrMapOvr>
  <p:transition>
    <p:fade/>
  </p:transition>
  <p:timing>
    <p:tnLst>
      <p:par>
        <p:cTn id="1" dur="indefinite" restart="never" nodeType="tmRoot"/>
      </p:par>
    </p:tnLst>
  </p:timing>
  <p:hf hdr="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2100" indent="-292100">
              <a:spcBef>
                <a:spcPts val="1200"/>
              </a:spcBef>
              <a:buClr>
                <a:schemeClr val="bg2"/>
              </a:buClr>
              <a:buSzPct val="100000"/>
              <a:buFont typeface="Wingdings" pitchFamily="2" charset="2"/>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520700" indent="-228600">
              <a:defRPr sz="2000"/>
            </a:lvl2pPr>
            <a:lvl3pPr marL="685800" indent="-165100">
              <a:tabLst/>
              <a:defRPr sz="2000"/>
            </a:lvl3pPr>
            <a:lvl4pPr marL="863600" indent="-177800">
              <a:defRPr/>
            </a:lvl4pPr>
            <a:lvl5pPr marL="1028700" indent="-16510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7928" y="1447800"/>
            <a:ext cx="5394960" cy="2351413"/>
          </a:xfrm>
        </p:spPr>
        <p:txBody>
          <a:bodyPr>
            <a:spAutoFit/>
          </a:bodyPr>
          <a:lstStyle>
            <a:lvl1pPr marL="339725" indent="-339725">
              <a:spcBef>
                <a:spcPts val="1200"/>
              </a:spcBef>
              <a:buClr>
                <a:schemeClr val="bg2"/>
              </a:buClr>
              <a:buFont typeface="Arial" pitchFamily="34" charset="0"/>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635000" indent="-342900">
              <a:defRPr lang="en-US" sz="2000" kern="1200" spc="0" baseline="0" dirty="0" smtClean="0">
                <a:gradFill>
                  <a:gsLst>
                    <a:gs pos="1250">
                      <a:schemeClr val="bg2"/>
                    </a:gs>
                    <a:gs pos="100000">
                      <a:schemeClr val="bg2"/>
                    </a:gs>
                  </a:gsLst>
                  <a:lin ang="5400000" scaled="0"/>
                </a:gradFill>
                <a:latin typeface="+mn-lt"/>
                <a:ea typeface="+mn-ea"/>
                <a:cs typeface="+mn-cs"/>
              </a:defRPr>
            </a:lvl2pPr>
            <a:lvl3pPr marL="863600" indent="-342900">
              <a:defRPr lang="en-US" sz="2000" kern="1200" spc="0" baseline="0" dirty="0" smtClean="0">
                <a:gradFill>
                  <a:gsLst>
                    <a:gs pos="1250">
                      <a:schemeClr val="bg2"/>
                    </a:gs>
                    <a:gs pos="100000">
                      <a:schemeClr val="bg2"/>
                    </a:gs>
                  </a:gsLst>
                  <a:lin ang="5400000" scaled="0"/>
                </a:gradFill>
                <a:latin typeface="+mn-lt"/>
                <a:ea typeface="+mn-ea"/>
                <a:cs typeface="+mn-cs"/>
              </a:defRPr>
            </a:lvl3pPr>
            <a:lvl4pPr marL="1028700" indent="-342900">
              <a:defRPr lang="en-US" sz="2000" kern="1200" spc="0" baseline="0" dirty="0" smtClean="0">
                <a:gradFill>
                  <a:gsLst>
                    <a:gs pos="1250">
                      <a:schemeClr val="bg2"/>
                    </a:gs>
                    <a:gs pos="100000">
                      <a:schemeClr val="bg2"/>
                    </a:gs>
                  </a:gsLst>
                  <a:lin ang="5400000" scaled="0"/>
                </a:gradFill>
                <a:latin typeface="+mn-lt"/>
                <a:ea typeface="+mn-ea"/>
                <a:cs typeface="+mn-cs"/>
              </a:defRPr>
            </a:lvl4pPr>
            <a:lvl5pPr marL="1206500" indent="-342900">
              <a:defRPr lang="en-US" sz="2000" kern="1200" spc="0" baseline="0" dirty="0">
                <a:gradFill>
                  <a:gsLst>
                    <a:gs pos="1250">
                      <a:schemeClr val="bg2"/>
                    </a:gs>
                    <a:gs pos="100000">
                      <a:schemeClr val="bg2"/>
                    </a:gs>
                  </a:gsLst>
                  <a:lin ang="5400000" scaled="0"/>
                </a:gradFill>
                <a:latin typeface="+mn-lt"/>
                <a:ea typeface="+mn-ea"/>
                <a:cs typeface="+mn-cs"/>
              </a:defRPr>
            </a:lvl5pPr>
          </a:lstStyle>
          <a:p>
            <a:pPr marL="292100" marR="0" lvl="0"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Click to edit Master text styles</a:t>
            </a:r>
          </a:p>
          <a:p>
            <a:pPr marL="292100" marR="0" lvl="1"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Second level</a:t>
            </a:r>
          </a:p>
          <a:p>
            <a:pPr marL="292100" marR="0" lvl="2"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Third level</a:t>
            </a:r>
          </a:p>
          <a:p>
            <a:pPr marL="292100" marR="0" lvl="3"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Fourth level</a:t>
            </a:r>
          </a:p>
          <a:p>
            <a:pPr marL="292100" marR="0" lvl="4"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cSld name="1_Demo Slide">
    <p:bg>
      <p:bgPr>
        <a:solidFill>
          <a:srgbClr val="007233"/>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15636" y="4771506"/>
            <a:ext cx="10484896" cy="1604356"/>
          </a:xfrm>
          <a:prstGeom prst="rect">
            <a:avLst/>
          </a:prstGeom>
        </p:spPr>
        <p:txBody>
          <a:bodyPr anchor="ctr">
            <a:noAutofit/>
          </a:bodyPr>
          <a:lstStyle>
            <a:lvl1pPr marL="0" marR="0" indent="0" algn="l" defTabSz="914001" rtl="0" eaLnBrk="1" fontAlgn="auto" latinLnBrk="0" hangingPunct="1">
              <a:lnSpc>
                <a:spcPct val="90000"/>
              </a:lnSpc>
              <a:spcBef>
                <a:spcPts val="0"/>
              </a:spcBef>
              <a:spcAft>
                <a:spcPts val="0"/>
              </a:spcAft>
              <a:buClr>
                <a:srgbClr val="00DCFF"/>
              </a:buClr>
              <a:buSzPct val="90000"/>
              <a:buFont typeface="Arial" pitchFamily="34" charset="0"/>
              <a:buNone/>
              <a:tabLst/>
              <a:defRPr sz="2799" b="1" cap="all" baseline="0">
                <a:solidFill>
                  <a:schemeClr val="bg1">
                    <a:alpha val="99000"/>
                  </a:schemeClr>
                </a:solidFill>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b="0" dirty="0" smtClean="0"/>
              <a:t>{Sample Code Location e.g., Codeshow.codeplex.com} </a:t>
            </a:r>
          </a:p>
          <a:p>
            <a:r>
              <a:rPr lang="en-US" dirty="0" smtClean="0"/>
              <a:t>(</a:t>
            </a:r>
            <a:r>
              <a:rPr lang="en-US" dirty="0" err="1" smtClean="0"/>
              <a:t>dEMO</a:t>
            </a:r>
            <a:r>
              <a:rPr lang="en-US" dirty="0" smtClean="0"/>
              <a:t> NAME)</a:t>
            </a:r>
            <a:endParaRPr lang="en-US" dirty="0"/>
          </a:p>
        </p:txBody>
      </p:sp>
      <p:sp>
        <p:nvSpPr>
          <p:cNvPr id="10" name="Text Placeholder 9"/>
          <p:cNvSpPr>
            <a:spLocks noGrp="1"/>
          </p:cNvSpPr>
          <p:nvPr>
            <p:ph type="body" sz="quarter" idx="10" hasCustomPrompt="1"/>
          </p:nvPr>
        </p:nvSpPr>
        <p:spPr>
          <a:xfrm>
            <a:off x="415636" y="3117272"/>
            <a:ext cx="10720676" cy="1383983"/>
          </a:xfrm>
          <a:prstGeom prst="rect">
            <a:avLst/>
          </a:prstGeom>
        </p:spPr>
        <p:txBody>
          <a:bodyPr anchor="ctr"/>
          <a:lstStyle>
            <a:lvl1pPr algn="l">
              <a:defRPr sz="7197" baseline="0">
                <a:solidFill>
                  <a:schemeClr val="bg1">
                    <a:alpha val="99000"/>
                  </a:schemeClr>
                </a:solidFill>
                <a:latin typeface="Segoe UI Light" panose="020B0502040204020203" pitchFamily="34" charset="0"/>
                <a:cs typeface="Segoe UI Light" panose="020B0502040204020203" pitchFamily="34" charset="0"/>
              </a:defRPr>
            </a:lvl1pPr>
            <a:lvl2pPr>
              <a:defRPr sz="5997">
                <a:solidFill>
                  <a:schemeClr val="bg1">
                    <a:alpha val="99000"/>
                  </a:schemeClr>
                </a:solidFill>
                <a:latin typeface="+mj-lt"/>
              </a:defRPr>
            </a:lvl2pPr>
            <a:lvl3pPr>
              <a:defRPr sz="5997">
                <a:solidFill>
                  <a:schemeClr val="bg1">
                    <a:alpha val="99000"/>
                  </a:schemeClr>
                </a:solidFill>
                <a:latin typeface="+mj-lt"/>
              </a:defRPr>
            </a:lvl3pPr>
            <a:lvl4pPr>
              <a:defRPr sz="5997">
                <a:solidFill>
                  <a:schemeClr val="bg1">
                    <a:alpha val="99000"/>
                  </a:schemeClr>
                </a:solidFill>
                <a:latin typeface="+mj-lt"/>
              </a:defRPr>
            </a:lvl4pPr>
            <a:lvl5pPr>
              <a:defRPr sz="5997">
                <a:solidFill>
                  <a:schemeClr val="bg1">
                    <a:alpha val="99000"/>
                  </a:schemeClr>
                </a:solidFill>
                <a:latin typeface="+mj-lt"/>
              </a:defRPr>
            </a:lvl5pPr>
          </a:lstStyle>
          <a:p>
            <a:pPr lvl="0"/>
            <a:r>
              <a:rPr lang="en-US" dirty="0" smtClean="0"/>
              <a:t>demo</a:t>
            </a:r>
            <a:endParaRPr lang="en-US" dirty="0"/>
          </a:p>
        </p:txBody>
      </p:sp>
    </p:spTree>
    <p:extLst>
      <p:ext uri="{BB962C8B-B14F-4D97-AF65-F5344CB8AC3E}">
        <p14:creationId xmlns:p14="http://schemas.microsoft.com/office/powerpoint/2010/main" val="3499800735"/>
      </p:ext>
    </p:extLst>
  </p:cSld>
  <p:clrMapOvr>
    <a:masterClrMapping/>
  </p:clrMapOvr>
  <p:transition>
    <p:fade/>
  </p:transition>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userDrawn="1">
  <p:cSld name="Modu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45911" y="3775166"/>
            <a:ext cx="11354938" cy="1933979"/>
          </a:xfrm>
          <a:prstGeom prst="rect">
            <a:avLst/>
          </a:prstGeom>
        </p:spPr>
        <p:txBody>
          <a:bodyPr anchor="t" anchorCtr="0">
            <a:noAutofit/>
          </a:bodyPr>
          <a:lstStyle>
            <a:lvl1pPr algn="l">
              <a:lnSpc>
                <a:spcPct val="90000"/>
              </a:lnSpc>
              <a:defRPr sz="4799" spc="-150" baseline="0">
                <a:solidFill>
                  <a:schemeClr val="bg1">
                    <a:alpha val="99000"/>
                  </a:schemeClr>
                </a:solidFill>
                <a:latin typeface="Segoe UI Light" pitchFamily="34" charset="0"/>
              </a:defRPr>
            </a:lvl1pPr>
          </a:lstStyle>
          <a:p>
            <a:r>
              <a:rPr lang="en-US" dirty="0" smtClean="0"/>
              <a:t>Module or Section transition style</a:t>
            </a:r>
            <a:endParaRPr lang="en-US" dirty="0"/>
          </a:p>
        </p:txBody>
      </p:sp>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r="10607"/>
          <a:stretch/>
        </p:blipFill>
        <p:spPr>
          <a:xfrm>
            <a:off x="10027609" y="189731"/>
            <a:ext cx="2028214" cy="907550"/>
          </a:xfrm>
          <a:prstGeom prst="rect">
            <a:avLst/>
          </a:prstGeom>
        </p:spPr>
      </p:pic>
      <p:sp>
        <p:nvSpPr>
          <p:cNvPr id="9" name="Subtitle 2"/>
          <p:cNvSpPr>
            <a:spLocks noGrp="1"/>
          </p:cNvSpPr>
          <p:nvPr>
            <p:ph type="subTitle" idx="1" hasCustomPrompt="1"/>
          </p:nvPr>
        </p:nvSpPr>
        <p:spPr>
          <a:xfrm>
            <a:off x="545911" y="2942705"/>
            <a:ext cx="11354938" cy="748146"/>
          </a:xfrm>
          <a:prstGeom prst="rect">
            <a:avLst/>
          </a:prstGeom>
        </p:spPr>
        <p:txBody>
          <a:bodyPr>
            <a:noAutofit/>
          </a:bodyPr>
          <a:lstStyle>
            <a:lvl1pPr marL="0" indent="0" algn="l">
              <a:lnSpc>
                <a:spcPct val="90000"/>
              </a:lnSpc>
              <a:spcBef>
                <a:spcPts val="0"/>
              </a:spcBef>
              <a:buNone/>
              <a:defRPr sz="2399" b="0" cap="none" baseline="0">
                <a:solidFill>
                  <a:schemeClr val="bg1">
                    <a:alpha val="99000"/>
                  </a:schemeClr>
                </a:solidFill>
                <a:latin typeface="Segoe UI Light" pitchFamily="34" charset="0"/>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dirty="0" smtClean="0"/>
              <a:t>Course Title Style</a:t>
            </a:r>
            <a:endParaRPr lang="en-US" dirty="0"/>
          </a:p>
        </p:txBody>
      </p:sp>
    </p:spTree>
    <p:extLst>
      <p:ext uri="{BB962C8B-B14F-4D97-AF65-F5344CB8AC3E}">
        <p14:creationId xmlns:p14="http://schemas.microsoft.com/office/powerpoint/2010/main" val="3554468814"/>
      </p:ext>
    </p:extLst>
  </p:cSld>
  <p:clrMapOvr>
    <a:masterClrMapping/>
  </p:clrMapOvr>
  <p:transition>
    <p:fade/>
  </p:transition>
  <p:timing>
    <p:tnLst>
      <p:par>
        <p:cTn id="1" dur="indefinite" restart="never" nodeType="tmRoot"/>
      </p:par>
    </p:tnLst>
  </p:timing>
  <p:hf hdr="0"/>
</p:sldLayout>
</file>

<file path=ppt/slideLayouts/slideLayout92.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6" y="2980724"/>
            <a:ext cx="7169534" cy="896552"/>
          </a:xfrm>
        </p:spPr>
        <p:txBody>
          <a:bodyPr vert="horz" wrap="square" lIns="182880" tIns="146304" rIns="182880" bIns="146304" rtlCol="0" anchor="ctr">
            <a:noAutofit/>
          </a:bodyPr>
          <a:lstStyle>
            <a:lvl1pPr marL="0" indent="0">
              <a:buFont typeface="Arial" panose="020B0604020202020204" pitchFamily="34" charset="0"/>
              <a:buNone/>
              <a:defRPr lang="en-US" sz="3528" kern="1200" dirty="0" smtClean="0">
                <a:gradFill>
                  <a:gsLst>
                    <a:gs pos="1299">
                      <a:schemeClr val="tx1"/>
                    </a:gs>
                    <a:gs pos="100000">
                      <a:schemeClr val="tx1"/>
                    </a:gs>
                  </a:gsLst>
                  <a:lin ang="5400000" scaled="0"/>
                </a:gradFill>
                <a:latin typeface="+mj-lt"/>
                <a:ea typeface="+mn-ea"/>
                <a:cs typeface="+mn-cs"/>
              </a:defRPr>
            </a:lvl1pPr>
          </a:lstStyle>
          <a:p>
            <a:pPr marL="0" lvl="0" indent="0" algn="l" defTabSz="895974"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69169" y="1505896"/>
            <a:ext cx="3853623"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995688074"/>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userDrawn="1">
  <p:cSld name="Blank Slide Orange">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9342706"/>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520438203"/>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theme" Target="../theme/theme2.xml"/><Relationship Id="rId3" Type="http://schemas.openxmlformats.org/officeDocument/2006/relationships/slideLayout" Target="../slideLayouts/slideLayout24.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0" Type="http://schemas.openxmlformats.org/officeDocument/2006/relationships/slideLayout" Target="../slideLayouts/slideLayout31.xml"/><Relationship Id="rId4" Type="http://schemas.openxmlformats.org/officeDocument/2006/relationships/slideLayout" Target="../slideLayouts/slideLayout25.xml"/><Relationship Id="rId9" Type="http://schemas.openxmlformats.org/officeDocument/2006/relationships/slideLayout" Target="../slideLayouts/slideLayout3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slideLayout" Target="../slideLayouts/slideLayout46.xml"/><Relationship Id="rId18" Type="http://schemas.openxmlformats.org/officeDocument/2006/relationships/slideLayout" Target="../slideLayouts/slideLayout51.xml"/><Relationship Id="rId26" Type="http://schemas.openxmlformats.org/officeDocument/2006/relationships/slideLayout" Target="../slideLayouts/slideLayout59.xml"/><Relationship Id="rId3" Type="http://schemas.openxmlformats.org/officeDocument/2006/relationships/slideLayout" Target="../slideLayouts/slideLayout36.xml"/><Relationship Id="rId21" Type="http://schemas.openxmlformats.org/officeDocument/2006/relationships/slideLayout" Target="../slideLayouts/slideLayout54.xml"/><Relationship Id="rId34" Type="http://schemas.openxmlformats.org/officeDocument/2006/relationships/slideLayout" Target="../slideLayouts/slideLayout67.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17" Type="http://schemas.openxmlformats.org/officeDocument/2006/relationships/slideLayout" Target="../slideLayouts/slideLayout50.xml"/><Relationship Id="rId25" Type="http://schemas.openxmlformats.org/officeDocument/2006/relationships/slideLayout" Target="../slideLayouts/slideLayout58.xml"/><Relationship Id="rId33" Type="http://schemas.openxmlformats.org/officeDocument/2006/relationships/slideLayout" Target="../slideLayouts/slideLayout66.xml"/><Relationship Id="rId2" Type="http://schemas.openxmlformats.org/officeDocument/2006/relationships/slideLayout" Target="../slideLayouts/slideLayout35.xml"/><Relationship Id="rId16" Type="http://schemas.openxmlformats.org/officeDocument/2006/relationships/slideLayout" Target="../slideLayouts/slideLayout49.xml"/><Relationship Id="rId20" Type="http://schemas.openxmlformats.org/officeDocument/2006/relationships/slideLayout" Target="../slideLayouts/slideLayout53.xml"/><Relationship Id="rId29" Type="http://schemas.openxmlformats.org/officeDocument/2006/relationships/slideLayout" Target="../slideLayouts/slideLayout62.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24" Type="http://schemas.openxmlformats.org/officeDocument/2006/relationships/slideLayout" Target="../slideLayouts/slideLayout57.xml"/><Relationship Id="rId32" Type="http://schemas.openxmlformats.org/officeDocument/2006/relationships/slideLayout" Target="../slideLayouts/slideLayout65.xml"/><Relationship Id="rId37" Type="http://schemas.openxmlformats.org/officeDocument/2006/relationships/image" Target="../media/image4.png"/><Relationship Id="rId5" Type="http://schemas.openxmlformats.org/officeDocument/2006/relationships/slideLayout" Target="../slideLayouts/slideLayout38.xml"/><Relationship Id="rId15" Type="http://schemas.openxmlformats.org/officeDocument/2006/relationships/slideLayout" Target="../slideLayouts/slideLayout48.xml"/><Relationship Id="rId23" Type="http://schemas.openxmlformats.org/officeDocument/2006/relationships/slideLayout" Target="../slideLayouts/slideLayout56.xml"/><Relationship Id="rId28" Type="http://schemas.openxmlformats.org/officeDocument/2006/relationships/slideLayout" Target="../slideLayouts/slideLayout61.xml"/><Relationship Id="rId36" Type="http://schemas.openxmlformats.org/officeDocument/2006/relationships/image" Target="../media/image3.png"/><Relationship Id="rId10" Type="http://schemas.openxmlformats.org/officeDocument/2006/relationships/slideLayout" Target="../slideLayouts/slideLayout43.xml"/><Relationship Id="rId19" Type="http://schemas.openxmlformats.org/officeDocument/2006/relationships/slideLayout" Target="../slideLayouts/slideLayout52.xml"/><Relationship Id="rId31" Type="http://schemas.openxmlformats.org/officeDocument/2006/relationships/slideLayout" Target="../slideLayouts/slideLayout64.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 Id="rId22" Type="http://schemas.openxmlformats.org/officeDocument/2006/relationships/slideLayout" Target="../slideLayouts/slideLayout55.xml"/><Relationship Id="rId27" Type="http://schemas.openxmlformats.org/officeDocument/2006/relationships/slideLayout" Target="../slideLayouts/slideLayout60.xml"/><Relationship Id="rId30" Type="http://schemas.openxmlformats.org/officeDocument/2006/relationships/slideLayout" Target="../slideLayouts/slideLayout63.xml"/><Relationship Id="rId35"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5.xml"/><Relationship Id="rId13" Type="http://schemas.openxmlformats.org/officeDocument/2006/relationships/slideLayout" Target="../slideLayouts/slideLayout80.xml"/><Relationship Id="rId18" Type="http://schemas.openxmlformats.org/officeDocument/2006/relationships/slideLayout" Target="../slideLayouts/slideLayout85.xml"/><Relationship Id="rId26" Type="http://schemas.openxmlformats.org/officeDocument/2006/relationships/slideLayout" Target="../slideLayouts/slideLayout93.xml"/><Relationship Id="rId3" Type="http://schemas.openxmlformats.org/officeDocument/2006/relationships/slideLayout" Target="../slideLayouts/slideLayout70.xml"/><Relationship Id="rId21" Type="http://schemas.openxmlformats.org/officeDocument/2006/relationships/slideLayout" Target="../slideLayouts/slideLayout88.xml"/><Relationship Id="rId7" Type="http://schemas.openxmlformats.org/officeDocument/2006/relationships/slideLayout" Target="../slideLayouts/slideLayout74.xml"/><Relationship Id="rId12" Type="http://schemas.openxmlformats.org/officeDocument/2006/relationships/slideLayout" Target="../slideLayouts/slideLayout79.xml"/><Relationship Id="rId17" Type="http://schemas.openxmlformats.org/officeDocument/2006/relationships/slideLayout" Target="../slideLayouts/slideLayout84.xml"/><Relationship Id="rId25" Type="http://schemas.openxmlformats.org/officeDocument/2006/relationships/slideLayout" Target="../slideLayouts/slideLayout92.xml"/><Relationship Id="rId2" Type="http://schemas.openxmlformats.org/officeDocument/2006/relationships/slideLayout" Target="../slideLayouts/slideLayout69.xml"/><Relationship Id="rId16" Type="http://schemas.openxmlformats.org/officeDocument/2006/relationships/slideLayout" Target="../slideLayouts/slideLayout83.xml"/><Relationship Id="rId20" Type="http://schemas.openxmlformats.org/officeDocument/2006/relationships/slideLayout" Target="../slideLayouts/slideLayout87.xml"/><Relationship Id="rId1" Type="http://schemas.openxmlformats.org/officeDocument/2006/relationships/slideLayout" Target="../slideLayouts/slideLayout68.xml"/><Relationship Id="rId6" Type="http://schemas.openxmlformats.org/officeDocument/2006/relationships/slideLayout" Target="../slideLayouts/slideLayout73.xml"/><Relationship Id="rId11" Type="http://schemas.openxmlformats.org/officeDocument/2006/relationships/slideLayout" Target="../slideLayouts/slideLayout78.xml"/><Relationship Id="rId24" Type="http://schemas.openxmlformats.org/officeDocument/2006/relationships/slideLayout" Target="../slideLayouts/slideLayout91.xml"/><Relationship Id="rId5" Type="http://schemas.openxmlformats.org/officeDocument/2006/relationships/slideLayout" Target="../slideLayouts/slideLayout72.xml"/><Relationship Id="rId15" Type="http://schemas.openxmlformats.org/officeDocument/2006/relationships/slideLayout" Target="../slideLayouts/slideLayout82.xml"/><Relationship Id="rId23" Type="http://schemas.openxmlformats.org/officeDocument/2006/relationships/slideLayout" Target="../slideLayouts/slideLayout90.xml"/><Relationship Id="rId28" Type="http://schemas.openxmlformats.org/officeDocument/2006/relationships/theme" Target="../theme/theme4.xml"/><Relationship Id="rId10" Type="http://schemas.openxmlformats.org/officeDocument/2006/relationships/slideLayout" Target="../slideLayouts/slideLayout77.xml"/><Relationship Id="rId19" Type="http://schemas.openxmlformats.org/officeDocument/2006/relationships/slideLayout" Target="../slideLayouts/slideLayout86.xml"/><Relationship Id="rId4" Type="http://schemas.openxmlformats.org/officeDocument/2006/relationships/slideLayout" Target="../slideLayouts/slideLayout71.xml"/><Relationship Id="rId9" Type="http://schemas.openxmlformats.org/officeDocument/2006/relationships/slideLayout" Target="../slideLayouts/slideLayout76.xml"/><Relationship Id="rId14" Type="http://schemas.openxmlformats.org/officeDocument/2006/relationships/slideLayout" Target="../slideLayouts/slideLayout81.xml"/><Relationship Id="rId22" Type="http://schemas.openxmlformats.org/officeDocument/2006/relationships/slideLayout" Target="../slideLayouts/slideLayout89.xml"/><Relationship Id="rId27" Type="http://schemas.openxmlformats.org/officeDocument/2006/relationships/slideLayout" Target="../slideLayouts/slideLayout9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520700" y="1447800"/>
            <a:ext cx="11152188" cy="2055947"/>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083" r:id="rId1"/>
    <p:sldLayoutId id="2147484084" r:id="rId2"/>
    <p:sldLayoutId id="2147484085" r:id="rId3"/>
    <p:sldLayoutId id="2147484087" r:id="rId4"/>
    <p:sldLayoutId id="2147484088" r:id="rId5"/>
    <p:sldLayoutId id="2147484086" r:id="rId6"/>
    <p:sldLayoutId id="2147484090" r:id="rId7"/>
    <p:sldLayoutId id="2147484091" r:id="rId8"/>
    <p:sldLayoutId id="2147484089" r:id="rId9"/>
    <p:sldLayoutId id="2147484119" r:id="rId10"/>
    <p:sldLayoutId id="2147484116" r:id="rId11"/>
    <p:sldLayoutId id="2147484117" r:id="rId12"/>
    <p:sldLayoutId id="2147484140" r:id="rId13"/>
    <p:sldLayoutId id="2147484141" r:id="rId14"/>
    <p:sldLayoutId id="2147484142" r:id="rId15"/>
    <p:sldLayoutId id="2147484143" r:id="rId16"/>
    <p:sldLayoutId id="2147484092" r:id="rId17"/>
    <p:sldLayoutId id="2147484093" r:id="rId18"/>
    <p:sldLayoutId id="2147484094" r:id="rId19"/>
    <p:sldLayoutId id="2147484096" r:id="rId20"/>
    <p:sldLayoutId id="2147484149" r:id="rId21"/>
  </p:sldLayoutIdLst>
  <p:transition>
    <p:fade/>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80000"/>
        <a:buFont typeface="Arial" pitchFamily="34" charset="0"/>
        <a:buChar char="•"/>
        <a:tabLst/>
        <a:defRPr sz="3600" kern="1200" spc="-70" baseline="0">
          <a:gradFill>
            <a:gsLst>
              <a:gs pos="1250">
                <a:schemeClr val="bg2"/>
              </a:gs>
              <a:gs pos="100000">
                <a:schemeClr val="bg2"/>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bg2"/>
              </a:gs>
              <a:gs pos="100000">
                <a:schemeClr val="bg2"/>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0702324"/>
      </p:ext>
    </p:extLst>
  </p:cSld>
  <p:clrMap bg1="dk1" tx1="lt1" bg2="dk2" tx2="lt2" accent1="accent1" accent2="accent2" accent3="accent3" accent4="accent4" accent5="accent5" accent6="accent6" hlink="hlink" folHlink="folHlink"/>
  <p:sldLayoutIdLst>
    <p:sldLayoutId id="2147484058" r:id="rId1"/>
    <p:sldLayoutId id="2147484099" r:id="rId2"/>
    <p:sldLayoutId id="2147484100" r:id="rId3"/>
    <p:sldLayoutId id="2147484101" r:id="rId4"/>
    <p:sldLayoutId id="2147484048" r:id="rId5"/>
    <p:sldLayoutId id="2147484061" r:id="rId6"/>
    <p:sldLayoutId id="2147484062" r:id="rId7"/>
    <p:sldLayoutId id="2147484097" r:id="rId8"/>
    <p:sldLayoutId id="2147484057" r:id="rId9"/>
    <p:sldLayoutId id="2147484065" r:id="rId10"/>
    <p:sldLayoutId id="2147484066" r:id="rId11"/>
    <p:sldLayoutId id="2147484098" r:id="rId12"/>
  </p:sldLayoutIdLst>
  <p:transition>
    <p:fade/>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gradFill>
            <a:gsLst>
              <a:gs pos="1250">
                <a:schemeClr val="tx1"/>
              </a:gs>
              <a:gs pos="100000">
                <a:schemeClr val="tx1"/>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tx1"/>
              </a:gs>
              <a:gs pos="100000">
                <a:schemeClr val="tx1"/>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tx1"/>
              </a:gs>
              <a:gs pos="100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171" y="1189178"/>
            <a:ext cx="11650486" cy="2184808"/>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p:nvPicPr>
        <p:blipFill>
          <a:blip r:embed="rId36" cstate="email">
            <a:extLst>
              <a:ext uri="{28A0092B-C50C-407E-A947-70E740481C1C}">
                <a14:useLocalDpi xmlns:a14="http://schemas.microsoft.com/office/drawing/2010/main" val="0"/>
              </a:ext>
            </a:extLst>
          </a:blip>
          <a:stretch>
            <a:fillRect/>
          </a:stretch>
        </p:blipFill>
        <p:spPr>
          <a:xfrm rot="5400000">
            <a:off x="10321814" y="1906466"/>
            <a:ext cx="4214127" cy="401199"/>
          </a:xfrm>
          <a:prstGeom prst="rect">
            <a:avLst/>
          </a:prstGeom>
        </p:spPr>
      </p:pic>
    </p:spTree>
    <p:extLst>
      <p:ext uri="{BB962C8B-B14F-4D97-AF65-F5344CB8AC3E}">
        <p14:creationId xmlns:p14="http://schemas.microsoft.com/office/powerpoint/2010/main" val="1962089246"/>
      </p:ext>
    </p:extLst>
  </p:cSld>
  <p:clrMap bg1="dk1" tx1="lt1" bg2="dk2" tx2="lt2" accent1="accent1" accent2="accent2" accent3="accent3" accent4="accent4" accent5="accent5" accent6="accent6" hlink="hlink" folHlink="folHlink"/>
  <p:sldLayoutIdLst>
    <p:sldLayoutId id="2147484151" r:id="rId1"/>
    <p:sldLayoutId id="2147484152" r:id="rId2"/>
    <p:sldLayoutId id="2147484153" r:id="rId3"/>
    <p:sldLayoutId id="2147484154" r:id="rId4"/>
    <p:sldLayoutId id="2147484155" r:id="rId5"/>
    <p:sldLayoutId id="2147484156" r:id="rId6"/>
    <p:sldLayoutId id="2147484157" r:id="rId7"/>
    <p:sldLayoutId id="2147484158" r:id="rId8"/>
    <p:sldLayoutId id="2147484159" r:id="rId9"/>
    <p:sldLayoutId id="2147484160" r:id="rId10"/>
    <p:sldLayoutId id="2147484161" r:id="rId11"/>
    <p:sldLayoutId id="2147484162" r:id="rId12"/>
    <p:sldLayoutId id="2147484163" r:id="rId13"/>
    <p:sldLayoutId id="2147484164" r:id="rId14"/>
    <p:sldLayoutId id="2147484165" r:id="rId15"/>
    <p:sldLayoutId id="2147484166" r:id="rId16"/>
    <p:sldLayoutId id="2147484167" r:id="rId17"/>
    <p:sldLayoutId id="2147484168" r:id="rId18"/>
    <p:sldLayoutId id="2147484169" r:id="rId19"/>
    <p:sldLayoutId id="2147484170" r:id="rId20"/>
    <p:sldLayoutId id="2147484171" r:id="rId21"/>
    <p:sldLayoutId id="2147484172" r:id="rId22"/>
    <p:sldLayoutId id="2147484173" r:id="rId23"/>
    <p:sldLayoutId id="2147484174" r:id="rId24"/>
    <p:sldLayoutId id="2147484175" r:id="rId25"/>
    <p:sldLayoutId id="2147484176" r:id="rId26"/>
    <p:sldLayoutId id="2147484177" r:id="rId27"/>
    <p:sldLayoutId id="2147484178" r:id="rId28"/>
    <p:sldLayoutId id="2147484179" r:id="rId29"/>
    <p:sldLayoutId id="2147484180" r:id="rId30"/>
    <p:sldLayoutId id="2147484181" r:id="rId31"/>
    <p:sldLayoutId id="2147484182" r:id="rId32"/>
    <p:sldLayoutId id="2147484183" r:id="rId33"/>
    <p:sldLayoutId id="2147484184" r:id="rId34"/>
  </p:sldLayoutIdLst>
  <p:transition>
    <p:fade/>
  </p:transition>
  <p:timing>
    <p:tnLst>
      <p:par>
        <p:cTn id="1" dur="indefinite" restart="never" nodeType="tmRoot"/>
      </p:par>
    </p:tnLst>
  </p:timing>
  <p:txStyles>
    <p:titleStyle>
      <a:lvl1pPr algn="l" defTabSz="914093" rtl="0" eaLnBrk="1" latinLnBrk="0" hangingPunct="1">
        <a:lnSpc>
          <a:spcPct val="90000"/>
        </a:lnSpc>
        <a:spcBef>
          <a:spcPct val="0"/>
        </a:spcBef>
        <a:buNone/>
        <a:defRPr lang="en-US" sz="5292" b="0" kern="1200" cap="none" spc="-100" baseline="0" dirty="0" smtClean="0">
          <a:ln w="3175">
            <a:noFill/>
          </a:ln>
          <a:solidFill>
            <a:schemeClr val="bg1">
              <a:lumMod val="75000"/>
            </a:schemeClr>
          </a:solidFill>
          <a:effectLst/>
          <a:latin typeface="+mj-lt"/>
          <a:ea typeface="+mn-ea"/>
          <a:cs typeface="Segoe UI" pitchFamily="34" charset="0"/>
        </a:defRPr>
      </a:lvl1pPr>
    </p:titleStyle>
    <p:bodyStyle>
      <a:lvl1pPr marL="336044" marR="0" indent="-336044"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3920" kern="1200" spc="0" baseline="0">
          <a:solidFill>
            <a:schemeClr val="bg1">
              <a:lumMod val="75000"/>
            </a:schemeClr>
          </a:solidFill>
          <a:latin typeface="+mj-lt"/>
          <a:ea typeface="+mn-ea"/>
          <a:cs typeface="+mn-cs"/>
        </a:defRPr>
      </a:lvl1pPr>
      <a:lvl2pPr marL="572519" marR="0" indent="-236475"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2352" kern="1200" spc="0" baseline="0">
          <a:solidFill>
            <a:schemeClr val="bg1">
              <a:lumMod val="75000"/>
            </a:schemeClr>
          </a:solidFill>
          <a:latin typeface="+mn-lt"/>
          <a:ea typeface="+mn-ea"/>
          <a:cs typeface="+mn-cs"/>
        </a:defRPr>
      </a:lvl2pPr>
      <a:lvl3pPr marL="784103"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2352" kern="1200" spc="0" baseline="0">
          <a:solidFill>
            <a:schemeClr val="bg1">
              <a:lumMod val="75000"/>
            </a:schemeClr>
          </a:solidFill>
          <a:latin typeface="+mn-lt"/>
          <a:ea typeface="+mn-ea"/>
          <a:cs typeface="+mn-cs"/>
        </a:defRPr>
      </a:lvl3pPr>
      <a:lvl4pPr marL="1008132"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1960" kern="1200" spc="0" baseline="0">
          <a:solidFill>
            <a:schemeClr val="bg1">
              <a:lumMod val="75000"/>
            </a:schemeClr>
          </a:solidFill>
          <a:latin typeface="+mn-lt"/>
          <a:ea typeface="+mn-ea"/>
          <a:cs typeface="+mn-cs"/>
        </a:defRPr>
      </a:lvl4pPr>
      <a:lvl5pPr marL="1232161"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1960" kern="1200" spc="0" baseline="0">
          <a:solidFill>
            <a:schemeClr val="bg1">
              <a:lumMod val="75000"/>
            </a:schemeClr>
          </a:solidFill>
          <a:latin typeface="+mn-lt"/>
          <a:ea typeface="+mn-ea"/>
          <a:cs typeface="+mn-cs"/>
        </a:defRPr>
      </a:lvl5pPr>
      <a:lvl6pPr marL="251375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01"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848"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89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93" rtl="0" eaLnBrk="1" latinLnBrk="0" hangingPunct="1">
        <a:defRPr sz="1764" kern="1200">
          <a:solidFill>
            <a:schemeClr val="tx1"/>
          </a:solidFill>
          <a:latin typeface="+mn-lt"/>
          <a:ea typeface="+mn-ea"/>
          <a:cs typeface="+mn-cs"/>
        </a:defRPr>
      </a:lvl1pPr>
      <a:lvl2pPr marL="457046" algn="l" defTabSz="914093" rtl="0" eaLnBrk="1" latinLnBrk="0" hangingPunct="1">
        <a:defRPr sz="1764" kern="1200">
          <a:solidFill>
            <a:schemeClr val="tx1"/>
          </a:solidFill>
          <a:latin typeface="+mn-lt"/>
          <a:ea typeface="+mn-ea"/>
          <a:cs typeface="+mn-cs"/>
        </a:defRPr>
      </a:lvl2pPr>
      <a:lvl3pPr marL="914093" algn="l" defTabSz="914093" rtl="0" eaLnBrk="1" latinLnBrk="0" hangingPunct="1">
        <a:defRPr sz="1764" kern="1200">
          <a:solidFill>
            <a:schemeClr val="tx1"/>
          </a:solidFill>
          <a:latin typeface="+mn-lt"/>
          <a:ea typeface="+mn-ea"/>
          <a:cs typeface="+mn-cs"/>
        </a:defRPr>
      </a:lvl3pPr>
      <a:lvl4pPr marL="1371139" algn="l" defTabSz="914093" rtl="0" eaLnBrk="1" latinLnBrk="0" hangingPunct="1">
        <a:defRPr sz="1764" kern="1200">
          <a:solidFill>
            <a:schemeClr val="tx1"/>
          </a:solidFill>
          <a:latin typeface="+mn-lt"/>
          <a:ea typeface="+mn-ea"/>
          <a:cs typeface="+mn-cs"/>
        </a:defRPr>
      </a:lvl4pPr>
      <a:lvl5pPr marL="1828185" algn="l" defTabSz="914093" rtl="0" eaLnBrk="1" latinLnBrk="0" hangingPunct="1">
        <a:defRPr sz="1764" kern="1200">
          <a:solidFill>
            <a:schemeClr val="tx1"/>
          </a:solidFill>
          <a:latin typeface="+mn-lt"/>
          <a:ea typeface="+mn-ea"/>
          <a:cs typeface="+mn-cs"/>
        </a:defRPr>
      </a:lvl5pPr>
      <a:lvl6pPr marL="2285232" algn="l" defTabSz="914093" rtl="0" eaLnBrk="1" latinLnBrk="0" hangingPunct="1">
        <a:defRPr sz="1764" kern="1200">
          <a:solidFill>
            <a:schemeClr val="tx1"/>
          </a:solidFill>
          <a:latin typeface="+mn-lt"/>
          <a:ea typeface="+mn-ea"/>
          <a:cs typeface="+mn-cs"/>
        </a:defRPr>
      </a:lvl6pPr>
      <a:lvl7pPr marL="2742278" algn="l" defTabSz="914093" rtl="0" eaLnBrk="1" latinLnBrk="0" hangingPunct="1">
        <a:defRPr sz="1764" kern="1200">
          <a:solidFill>
            <a:schemeClr val="tx1"/>
          </a:solidFill>
          <a:latin typeface="+mn-lt"/>
          <a:ea typeface="+mn-ea"/>
          <a:cs typeface="+mn-cs"/>
        </a:defRPr>
      </a:lvl7pPr>
      <a:lvl8pPr marL="3199324" algn="l" defTabSz="914093" rtl="0" eaLnBrk="1" latinLnBrk="0" hangingPunct="1">
        <a:defRPr sz="1764" kern="1200">
          <a:solidFill>
            <a:schemeClr val="tx1"/>
          </a:solidFill>
          <a:latin typeface="+mn-lt"/>
          <a:ea typeface="+mn-ea"/>
          <a:cs typeface="+mn-cs"/>
        </a:defRPr>
      </a:lvl8pPr>
      <a:lvl9pPr marL="3656372" algn="l" defTabSz="914093"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520700" y="1447800"/>
            <a:ext cx="11152188" cy="2055947"/>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46665098"/>
      </p:ext>
    </p:extLst>
  </p:cSld>
  <p:clrMap bg1="lt1" tx1="dk1" bg2="lt2" tx2="dk2" accent1="accent1" accent2="accent2" accent3="accent3" accent4="accent4" accent5="accent5" accent6="accent6" hlink="hlink" folHlink="folHlink"/>
  <p:sldLayoutIdLst>
    <p:sldLayoutId id="2147484187" r:id="rId1"/>
    <p:sldLayoutId id="2147484188" r:id="rId2"/>
    <p:sldLayoutId id="2147484189" r:id="rId3"/>
    <p:sldLayoutId id="2147484190" r:id="rId4"/>
    <p:sldLayoutId id="2147484191" r:id="rId5"/>
    <p:sldLayoutId id="2147484192" r:id="rId6"/>
    <p:sldLayoutId id="2147484193" r:id="rId7"/>
    <p:sldLayoutId id="2147484194" r:id="rId8"/>
    <p:sldLayoutId id="2147484195" r:id="rId9"/>
    <p:sldLayoutId id="2147484196" r:id="rId10"/>
    <p:sldLayoutId id="2147484197" r:id="rId11"/>
    <p:sldLayoutId id="2147484198" r:id="rId12"/>
    <p:sldLayoutId id="2147484199" r:id="rId13"/>
    <p:sldLayoutId id="2147484200" r:id="rId14"/>
    <p:sldLayoutId id="2147484201" r:id="rId15"/>
    <p:sldLayoutId id="2147484202" r:id="rId16"/>
    <p:sldLayoutId id="2147484203" r:id="rId17"/>
    <p:sldLayoutId id="2147484204" r:id="rId18"/>
    <p:sldLayoutId id="2147484205" r:id="rId19"/>
    <p:sldLayoutId id="2147484206" r:id="rId20"/>
    <p:sldLayoutId id="2147484207" r:id="rId21"/>
    <p:sldLayoutId id="2147484208" r:id="rId22"/>
    <p:sldLayoutId id="2147484209" r:id="rId23"/>
    <p:sldLayoutId id="2147484210" r:id="rId24"/>
    <p:sldLayoutId id="2147484211" r:id="rId25"/>
    <p:sldLayoutId id="2147484212" r:id="rId26"/>
    <p:sldLayoutId id="2147484213" r:id="rId27"/>
  </p:sldLayoutIdLst>
  <p:transition>
    <p:fade/>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80000"/>
        <a:buFont typeface="Arial" pitchFamily="34" charset="0"/>
        <a:buChar char="•"/>
        <a:tabLst/>
        <a:defRPr sz="3600" kern="1200" spc="-70" baseline="0">
          <a:gradFill>
            <a:gsLst>
              <a:gs pos="1250">
                <a:schemeClr val="bg2"/>
              </a:gs>
              <a:gs pos="100000">
                <a:schemeClr val="bg2"/>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bg2"/>
              </a:gs>
              <a:gs pos="100000">
                <a:schemeClr val="bg2"/>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9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0.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3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3.xml"/></Relationships>
</file>

<file path=ppt/slides/_rels/slide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6.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73.xml"/><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3.xml"/></Relationships>
</file>

<file path=ppt/slides/_rels/slide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2.xml"/></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3.xml"/></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Overview</a:t>
            </a:r>
            <a:endParaRPr lang="en-US" dirty="0"/>
          </a:p>
        </p:txBody>
      </p:sp>
      <p:sp>
        <p:nvSpPr>
          <p:cNvPr id="9" name="Subtitle 4"/>
          <p:cNvSpPr>
            <a:spLocks noGrp="1"/>
          </p:cNvSpPr>
          <p:nvPr>
            <p:ph type="subTitle" idx="1"/>
          </p:nvPr>
        </p:nvSpPr>
        <p:spPr/>
        <p:txBody>
          <a:bodyPr/>
          <a:lstStyle/>
          <a:p>
            <a:pPr lvl="0"/>
            <a:endParaRPr lang="en-US" dirty="0"/>
          </a:p>
        </p:txBody>
      </p:sp>
    </p:spTree>
    <p:extLst>
      <p:ext uri="{BB962C8B-B14F-4D97-AF65-F5344CB8AC3E}">
        <p14:creationId xmlns:p14="http://schemas.microsoft.com/office/powerpoint/2010/main" val="1060542699"/>
      </p:ext>
    </p:extLst>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dirty="0" smtClean="0"/>
              <a:t>Managing Contacts with Office 365 APIs</a:t>
            </a:r>
            <a:endParaRPr lang="en-US" dirty="0"/>
          </a:p>
        </p:txBody>
      </p:sp>
      <p:sp>
        <p:nvSpPr>
          <p:cNvPr id="2" name="Text Placeholder 1"/>
          <p:cNvSpPr>
            <a:spLocks noGrp="1"/>
          </p:cNvSpPr>
          <p:nvPr>
            <p:ph type="body" sz="quarter" idx="10"/>
          </p:nvPr>
        </p:nvSpPr>
        <p:spPr/>
        <p:txBody>
          <a:bodyPr/>
          <a:lstStyle/>
          <a:p>
            <a:pPr marL="0" indent="0">
              <a:buNone/>
            </a:pPr>
            <a:r>
              <a:rPr lang="en-US" dirty="0" smtClean="0"/>
              <a:t>demo</a:t>
            </a:r>
            <a:endParaRPr lang="en-US" dirty="0"/>
          </a:p>
        </p:txBody>
      </p:sp>
    </p:spTree>
    <p:extLst>
      <p:ext uri="{BB962C8B-B14F-4D97-AF65-F5344CB8AC3E}">
        <p14:creationId xmlns:p14="http://schemas.microsoft.com/office/powerpoint/2010/main" val="2397787779"/>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3"/>
          <p:cNvSpPr txBox="1">
            <a:spLocks noChangeArrowheads="1"/>
          </p:cNvSpPr>
          <p:nvPr/>
        </p:nvSpPr>
        <p:spPr bwMode="blackWhite">
          <a:xfrm>
            <a:off x="520700" y="6298298"/>
            <a:ext cx="11173090" cy="323165"/>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4099" eaLnBrk="0" hangingPunct="0"/>
            <a:r>
              <a:rPr lang="en-US" sz="700" dirty="0">
                <a:gradFill>
                  <a:gsLst>
                    <a:gs pos="0">
                      <a:schemeClr val="tx1"/>
                    </a:gs>
                    <a:gs pos="100000">
                      <a:schemeClr val="tx1"/>
                    </a:gs>
                  </a:gsLst>
                  <a:lin ang="5400000" scaled="0"/>
                </a:gradFill>
                <a:latin typeface="Segoe UI" pitchFamily="34" charset="0"/>
                <a:ea typeface="Segoe UI" pitchFamily="34" charset="0"/>
                <a:cs typeface="Segoe UI" pitchFamily="34" charset="0"/>
              </a:rPr>
              <a:t>© </a:t>
            </a:r>
            <a:r>
              <a:rPr lang="en-US" sz="7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2014 Microsoft </a:t>
            </a:r>
            <a:r>
              <a:rPr lang="en-US" sz="700" dirty="0">
                <a:gradFill>
                  <a:gsLst>
                    <a:gs pos="0">
                      <a:schemeClr val="tx1"/>
                    </a:gs>
                    <a:gs pos="100000">
                      <a:schemeClr val="tx1"/>
                    </a:gs>
                  </a:gsLst>
                  <a:lin ang="5400000" scaled="0"/>
                </a:gradFill>
                <a:latin typeface="Segoe UI" pitchFamily="34" charset="0"/>
                <a:ea typeface="Segoe UI" pitchFamily="34" charset="0"/>
                <a:cs typeface="Segoe UI" pitchFamily="34" charset="0"/>
              </a:rPr>
              <a:t>Corporation. All rights reserved. Microsoft, Windows, </a:t>
            </a:r>
            <a:r>
              <a:rPr lang="en-US" sz="7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and </a:t>
            </a:r>
            <a:r>
              <a:rPr lang="en-US" sz="700" dirty="0">
                <a:gradFill>
                  <a:gsLst>
                    <a:gs pos="0">
                      <a:schemeClr val="tx1"/>
                    </a:gs>
                    <a:gs pos="100000">
                      <a:schemeClr val="tx1"/>
                    </a:gs>
                  </a:gsLst>
                  <a:lin ang="5400000" scaled="0"/>
                </a:gradFill>
                <a:latin typeface="Segoe UI" pitchFamily="34" charset="0"/>
                <a:ea typeface="Segoe UI" pitchFamily="34" charset="0"/>
                <a:cs typeface="Segoe UI" pitchFamily="34" charset="0"/>
              </a:rPr>
              <a:t>other product names are or may be registered trademarks and/or trademarks in the U.S. and/or other countries.</a:t>
            </a:r>
          </a:p>
          <a:p>
            <a:pPr defTabSz="914099" eaLnBrk="0" hangingPunct="0"/>
            <a:r>
              <a:rPr lang="en-US" sz="7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7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a:r>
            <a:br>
              <a:rPr lang="en-US" sz="7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br>
            <a:r>
              <a:rPr lang="en-US" sz="7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7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a:t>
            </a:r>
            <a:r>
              <a:rPr lang="en-US" sz="7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Microsoft</a:t>
            </a:r>
            <a:r>
              <a:rPr lang="en-US" sz="700" dirty="0">
                <a:gradFill>
                  <a:gsLst>
                    <a:gs pos="0">
                      <a:schemeClr val="tx1"/>
                    </a:gs>
                    <a:gs pos="100000">
                      <a:schemeClr val="tx1"/>
                    </a:gs>
                  </a:gsLst>
                  <a:lin ang="5400000" scaled="0"/>
                </a:gradFill>
                <a:latin typeface="Segoe UI" pitchFamily="34" charset="0"/>
                <a:ea typeface="Segoe UI" pitchFamily="34" charset="0"/>
                <a:cs typeface="Segoe UI" pitchFamily="34" charset="0"/>
              </a:rPr>
              <a:t>, and Microsoft cannot guarantee the accuracy of any information provided after the date of this presentation.  </a:t>
            </a:r>
            <a:r>
              <a:rPr lang="en-US" sz="7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MICROSOFT </a:t>
            </a:r>
            <a:r>
              <a:rPr lang="en-US" sz="700" dirty="0">
                <a:gradFill>
                  <a:gsLst>
                    <a:gs pos="0">
                      <a:schemeClr val="tx1"/>
                    </a:gs>
                    <a:gs pos="100000">
                      <a:schemeClr val="tx1"/>
                    </a:gs>
                  </a:gsLst>
                  <a:lin ang="5400000" scaled="0"/>
                </a:gradFill>
                <a:latin typeface="Segoe UI" pitchFamily="34" charset="0"/>
                <a:ea typeface="Segoe UI" pitchFamily="34" charset="0"/>
                <a:cs typeface="Segoe UI" pitchFamily="34" charset="0"/>
              </a:rPr>
              <a:t>MAKES NO WARRANTIES, EXPRESS, IMPLIED OR STATUTORY, AS TO THE INFORMATION IN THIS PRESENTATION.</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01" y="2452644"/>
            <a:ext cx="3657600" cy="1401115"/>
          </a:xfrm>
          <a:prstGeom prst="rect">
            <a:avLst/>
          </a:prstGeom>
        </p:spPr>
      </p:pic>
    </p:spTree>
    <p:extLst>
      <p:ext uri="{BB962C8B-B14F-4D97-AF65-F5344CB8AC3E}">
        <p14:creationId xmlns:p14="http://schemas.microsoft.com/office/powerpoint/2010/main" val="40143498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t>Office 365 </a:t>
            </a:r>
            <a:r>
              <a:rPr lang="en-US" sz="4400" dirty="0" smtClean="0"/>
              <a:t>APIs for Calendar, Mail and Contacts</a:t>
            </a:r>
            <a:endParaRPr lang="en-US" sz="4400" dirty="0"/>
          </a:p>
        </p:txBody>
      </p:sp>
      <p:sp>
        <p:nvSpPr>
          <p:cNvPr id="7" name="Text Placeholder 6"/>
          <p:cNvSpPr>
            <a:spLocks noGrp="1"/>
          </p:cNvSpPr>
          <p:nvPr>
            <p:ph type="body" sz="quarter" idx="10"/>
          </p:nvPr>
        </p:nvSpPr>
        <p:spPr/>
        <p:txBody>
          <a:bodyPr/>
          <a:lstStyle/>
          <a:p>
            <a:r>
              <a:rPr lang="en-US" sz="3600" dirty="0" smtClean="0"/>
              <a:t>Office 365 APIs </a:t>
            </a:r>
          </a:p>
          <a:p>
            <a:pPr lvl="1"/>
            <a:r>
              <a:rPr lang="en-US" sz="2000" dirty="0" smtClean="0"/>
              <a:t>Mail Message API</a:t>
            </a:r>
            <a:endParaRPr lang="en-US" sz="2000" dirty="0"/>
          </a:p>
          <a:p>
            <a:pPr lvl="1"/>
            <a:r>
              <a:rPr lang="en-US" sz="2000" dirty="0" smtClean="0"/>
              <a:t>Calendar Events API</a:t>
            </a:r>
            <a:endParaRPr lang="en-US" sz="2000" dirty="0"/>
          </a:p>
          <a:p>
            <a:pPr lvl="1"/>
            <a:r>
              <a:rPr lang="en-US" sz="2000" dirty="0" smtClean="0"/>
              <a:t>Contacts API</a:t>
            </a:r>
            <a:endParaRPr lang="en-US" sz="2000" dirty="0"/>
          </a:p>
          <a:p>
            <a:pPr>
              <a:lnSpc>
                <a:spcPct val="150000"/>
              </a:lnSpc>
            </a:pPr>
            <a:r>
              <a:rPr lang="en-US" sz="3600" dirty="0"/>
              <a:t>Office </a:t>
            </a:r>
            <a:r>
              <a:rPr lang="en-US" sz="3600" dirty="0" smtClean="0"/>
              <a:t>365 APIs accessible through REST</a:t>
            </a:r>
          </a:p>
          <a:p>
            <a:pPr lvl="1"/>
            <a:r>
              <a:rPr lang="en-US" sz="1800" b="1" dirty="0"/>
              <a:t>https://</a:t>
            </a:r>
            <a:r>
              <a:rPr lang="en-US" sz="1800" b="1" dirty="0" smtClean="0"/>
              <a:t>outlook.office365.com/api/v1.0/me/messages</a:t>
            </a:r>
            <a:endParaRPr lang="en-US" sz="1800" b="1" dirty="0"/>
          </a:p>
          <a:p>
            <a:pPr lvl="1"/>
            <a:r>
              <a:rPr lang="en-US" sz="1800" b="1" dirty="0"/>
              <a:t>https</a:t>
            </a:r>
            <a:r>
              <a:rPr lang="en-US" sz="1800" b="1" dirty="0" smtClean="0"/>
              <a:t>://outlook.office365.com/api/v1.0/me/events</a:t>
            </a:r>
            <a:endParaRPr lang="en-US" sz="1800" b="1" dirty="0"/>
          </a:p>
          <a:p>
            <a:pPr lvl="1"/>
            <a:r>
              <a:rPr lang="en-US" sz="1800" b="1" dirty="0" smtClean="0"/>
              <a:t>https</a:t>
            </a:r>
            <a:r>
              <a:rPr lang="en-US" sz="1800" b="1" dirty="0"/>
              <a:t>://</a:t>
            </a:r>
            <a:r>
              <a:rPr lang="en-US" sz="1800" b="1" dirty="0" smtClean="0"/>
              <a:t>outlook.office365.com/api/v1.0/me/contacts</a:t>
            </a:r>
          </a:p>
          <a:p>
            <a:pPr>
              <a:lnSpc>
                <a:spcPct val="150000"/>
              </a:lnSpc>
            </a:pPr>
            <a:r>
              <a:rPr lang="en-US" sz="3600" dirty="0" smtClean="0"/>
              <a:t>Office 365 APIs accessible through </a:t>
            </a:r>
            <a:r>
              <a:rPr lang="en-US" sz="3600" dirty="0" err="1" smtClean="0"/>
              <a:t>OutlookServicesClient</a:t>
            </a:r>
            <a:endParaRPr lang="en-US" sz="3600" dirty="0" smtClean="0"/>
          </a:p>
          <a:p>
            <a:pPr lvl="1"/>
            <a:r>
              <a:rPr lang="en-US" sz="2000" dirty="0" smtClean="0"/>
              <a:t>A library which abstracts away sending and receiving REST request</a:t>
            </a:r>
            <a:endParaRPr lang="en-US" sz="2000" dirty="0"/>
          </a:p>
        </p:txBody>
      </p:sp>
      <p:sp>
        <p:nvSpPr>
          <p:cNvPr id="3" name="Slide Number Placeholder 2"/>
          <p:cNvSpPr>
            <a:spLocks noGrp="1"/>
          </p:cNvSpPr>
          <p:nvPr>
            <p:ph type="sldNum" sz="quarter" idx="12"/>
          </p:nvPr>
        </p:nvSpPr>
        <p:spPr/>
        <p:txBody>
          <a:bodyPr/>
          <a:lstStyle/>
          <a:p>
            <a:fld id="{727B4C2D-45E2-4621-8491-2995EB46A674}" type="slidenum">
              <a:rPr lang="en-US" smtClean="0">
                <a:gradFill>
                  <a:gsLst>
                    <a:gs pos="100000">
                      <a:srgbClr val="797A7D"/>
                    </a:gs>
                    <a:gs pos="0">
                      <a:srgbClr val="797A7D"/>
                    </a:gs>
                  </a:gsLst>
                  <a:lin ang="5400000" scaled="0"/>
                </a:gradFill>
              </a:rPr>
              <a:pPr/>
              <a:t>2</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2241521023"/>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Contacts</a:t>
            </a:r>
            <a:endParaRPr lang="en-US" dirty="0"/>
          </a:p>
        </p:txBody>
      </p:sp>
      <p:sp>
        <p:nvSpPr>
          <p:cNvPr id="3" name="Text Placeholder 2"/>
          <p:cNvSpPr>
            <a:spLocks noGrp="1"/>
          </p:cNvSpPr>
          <p:nvPr>
            <p:ph type="body" sz="quarter" idx="10"/>
          </p:nvPr>
        </p:nvSpPr>
        <p:spPr/>
        <p:txBody>
          <a:bodyPr/>
          <a:lstStyle/>
          <a:p>
            <a:r>
              <a:rPr lang="en-US" sz="3600" dirty="0"/>
              <a:t>Common API operations</a:t>
            </a:r>
          </a:p>
          <a:p>
            <a:pPr lvl="1"/>
            <a:r>
              <a:rPr lang="en-US" sz="2000" dirty="0" smtClean="0"/>
              <a:t>Reading contacts</a:t>
            </a:r>
          </a:p>
          <a:p>
            <a:pPr lvl="1"/>
            <a:r>
              <a:rPr lang="en-US" sz="2000" dirty="0" smtClean="0"/>
              <a:t>Searching for contacts</a:t>
            </a:r>
          </a:p>
          <a:p>
            <a:pPr lvl="1"/>
            <a:r>
              <a:rPr lang="en-US" sz="2000" dirty="0" smtClean="0"/>
              <a:t>Creating contacts</a:t>
            </a:r>
            <a:endParaRPr lang="en-US" sz="2000" dirty="0"/>
          </a:p>
          <a:p>
            <a:pPr lvl="1"/>
            <a:r>
              <a:rPr lang="en-US" sz="2000" dirty="0"/>
              <a:t>Deleting </a:t>
            </a:r>
            <a:r>
              <a:rPr lang="en-US" sz="2000" dirty="0" smtClean="0"/>
              <a:t>contacts</a:t>
            </a:r>
            <a:endParaRPr lang="en-US" sz="2000" dirty="0"/>
          </a:p>
          <a:p>
            <a:pPr lvl="1"/>
            <a:r>
              <a:rPr lang="en-US" sz="2000" dirty="0"/>
              <a:t>Editing events</a:t>
            </a:r>
          </a:p>
          <a:p>
            <a:endParaRPr lang="en-US" dirty="0"/>
          </a:p>
        </p:txBody>
      </p:sp>
      <p:sp>
        <p:nvSpPr>
          <p:cNvPr id="4" name="Slide Number Placeholder 3"/>
          <p:cNvSpPr>
            <a:spLocks noGrp="1"/>
          </p:cNvSpPr>
          <p:nvPr>
            <p:ph type="sldNum" sz="quarter" idx="12"/>
          </p:nvPr>
        </p:nvSpPr>
        <p:spPr>
          <a:xfrm>
            <a:off x="520700" y="6502297"/>
            <a:ext cx="560686" cy="219456"/>
          </a:xfrm>
        </p:spPr>
        <p:txBody>
          <a:bodyPr/>
          <a:lstStyle/>
          <a:p>
            <a:fld id="{727B4C2D-45E2-4621-8491-2995EB46A674}" type="slidenum">
              <a:rPr lang="en-US" smtClean="0">
                <a:gradFill>
                  <a:gsLst>
                    <a:gs pos="100000">
                      <a:srgbClr val="797A7D"/>
                    </a:gs>
                    <a:gs pos="0">
                      <a:srgbClr val="797A7D"/>
                    </a:gs>
                  </a:gsLst>
                  <a:lin ang="5400000" scaled="0"/>
                </a:gradFill>
              </a:rPr>
              <a:pPr/>
              <a:t>3</a:t>
            </a:fld>
            <a:endParaRPr lang="en-US" dirty="0">
              <a:gradFill>
                <a:gsLst>
                  <a:gs pos="100000">
                    <a:srgbClr val="797A7D"/>
                  </a:gs>
                  <a:gs pos="0">
                    <a:srgbClr val="797A7D"/>
                  </a:gs>
                </a:gsLst>
                <a:lin ang="5400000" scaled="0"/>
              </a:gradFill>
            </a:endParaRPr>
          </a:p>
        </p:txBody>
      </p:sp>
      <p:pic>
        <p:nvPicPr>
          <p:cNvPr id="6" name="Picture 5"/>
          <p:cNvPicPr>
            <a:picLocks noChangeAspect="1"/>
          </p:cNvPicPr>
          <p:nvPr/>
        </p:nvPicPr>
        <p:blipFill rotWithShape="1">
          <a:blip r:embed="rId2"/>
          <a:srcRect b="21734"/>
          <a:stretch/>
        </p:blipFill>
        <p:spPr>
          <a:xfrm>
            <a:off x="1623317" y="4055168"/>
            <a:ext cx="8293643" cy="2447129"/>
          </a:xfrm>
          <a:prstGeom prst="rect">
            <a:avLst/>
          </a:prstGeom>
          <a:ln>
            <a:solidFill>
              <a:schemeClr val="bg1">
                <a:lumMod val="50000"/>
              </a:schemeClr>
            </a:solidFill>
          </a:ln>
        </p:spPr>
      </p:pic>
      <p:sp>
        <p:nvSpPr>
          <p:cNvPr id="8" name="Rectangle 7"/>
          <p:cNvSpPr/>
          <p:nvPr/>
        </p:nvSpPr>
        <p:spPr bwMode="auto">
          <a:xfrm>
            <a:off x="7454569" y="1945448"/>
            <a:ext cx="2952750" cy="373949"/>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dirty="0" smtClean="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rPr>
              <a:t>Contact</a:t>
            </a:r>
          </a:p>
        </p:txBody>
      </p:sp>
      <p:pic>
        <p:nvPicPr>
          <p:cNvPr id="1026" name="Picture 2" descr="D:\Users\andrew\AppData\Local\Temp\SNAGHTML379cbf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24729" y="2319397"/>
            <a:ext cx="3190875" cy="28098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4492776"/>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Office 365 Exchange REST APIs</a:t>
            </a:r>
            <a:endParaRPr lang="en-US" dirty="0"/>
          </a:p>
        </p:txBody>
      </p:sp>
      <p:sp>
        <p:nvSpPr>
          <p:cNvPr id="5" name="Text Placeholder 4"/>
          <p:cNvSpPr>
            <a:spLocks noGrp="1"/>
          </p:cNvSpPr>
          <p:nvPr>
            <p:ph type="body" sz="quarter" idx="10"/>
          </p:nvPr>
        </p:nvSpPr>
        <p:spPr>
          <a:xfrm>
            <a:off x="554414" y="1459832"/>
            <a:ext cx="11152188" cy="1988237"/>
          </a:xfrm>
        </p:spPr>
        <p:txBody>
          <a:bodyPr/>
          <a:lstStyle/>
          <a:p>
            <a:r>
              <a:rPr lang="en-GB" sz="1800" dirty="0"/>
              <a:t>https://</a:t>
            </a:r>
            <a:r>
              <a:rPr lang="en-GB" sz="1800" dirty="0" smtClean="0"/>
              <a:t>outlook.office365.com/api/v1.0/me/rootFolder </a:t>
            </a:r>
            <a:endParaRPr lang="en-GB" sz="1800" dirty="0"/>
          </a:p>
          <a:p>
            <a:r>
              <a:rPr lang="en-GB" sz="1800" dirty="0" smtClean="0"/>
              <a:t>https</a:t>
            </a:r>
            <a:r>
              <a:rPr lang="en-GB" sz="1800" dirty="0"/>
              <a:t>://</a:t>
            </a:r>
            <a:r>
              <a:rPr lang="en-GB" sz="1800" dirty="0" smtClean="0"/>
              <a:t>outlook.office365.com/api/v1.0/me/messages</a:t>
            </a:r>
          </a:p>
          <a:p>
            <a:r>
              <a:rPr lang="en-GB" sz="1800" dirty="0"/>
              <a:t>https://</a:t>
            </a:r>
            <a:r>
              <a:rPr lang="en-GB" sz="1800" dirty="0" smtClean="0"/>
              <a:t>outlook.office365.com/api/v1.0/me/folders/</a:t>
            </a:r>
            <a:r>
              <a:rPr lang="en-GB" sz="1800" dirty="0" smtClean="0">
                <a:solidFill>
                  <a:schemeClr val="bg1">
                    <a:lumMod val="50000"/>
                  </a:schemeClr>
                </a:solidFill>
              </a:rPr>
              <a:t>&lt;folder_id&gt;/</a:t>
            </a:r>
            <a:r>
              <a:rPr lang="en-GB" sz="1800" dirty="0" smtClean="0"/>
              <a:t>messages</a:t>
            </a:r>
            <a:endParaRPr lang="en-GB" sz="1800" dirty="0"/>
          </a:p>
          <a:p>
            <a:r>
              <a:rPr lang="en-GB" sz="1800" dirty="0" smtClean="0"/>
              <a:t>https://outlook.office365.com/api/v1.0/me/folders/drafts </a:t>
            </a:r>
          </a:p>
          <a:p>
            <a:r>
              <a:rPr lang="en-GB" sz="1800" dirty="0" smtClean="0"/>
              <a:t>https://outlook.office365.com/api/v1.0/me/folders/sentitems </a:t>
            </a:r>
          </a:p>
          <a:p>
            <a:r>
              <a:rPr lang="en-GB" sz="1800" dirty="0" smtClean="0"/>
              <a:t>https://outlook.office365.com/api/v1.0/me/folders/deleteditems</a:t>
            </a:r>
          </a:p>
          <a:p>
            <a:endParaRPr lang="en-GB" sz="1800" dirty="0" smtClean="0"/>
          </a:p>
          <a:p>
            <a:r>
              <a:rPr lang="en-US" sz="1800" dirty="0" smtClean="0"/>
              <a:t>https</a:t>
            </a:r>
            <a:r>
              <a:rPr lang="en-US" sz="1800" dirty="0"/>
              <a:t>://</a:t>
            </a:r>
            <a:r>
              <a:rPr lang="en-US" sz="1800" dirty="0" smtClean="0"/>
              <a:t>outlook.office365.com/</a:t>
            </a:r>
            <a:r>
              <a:rPr lang="en-GB" sz="1800" dirty="0" err="1"/>
              <a:t>api</a:t>
            </a:r>
            <a:r>
              <a:rPr lang="en-GB" sz="1800" dirty="0"/>
              <a:t>/v1.0/m</a:t>
            </a:r>
            <a:r>
              <a:rPr lang="en-US" sz="1800" dirty="0" smtClean="0"/>
              <a:t>e/events</a:t>
            </a:r>
          </a:p>
          <a:p>
            <a:r>
              <a:rPr lang="en-US" sz="1800" dirty="0"/>
              <a:t>https://</a:t>
            </a:r>
            <a:r>
              <a:rPr lang="en-US" sz="1800" dirty="0" smtClean="0"/>
              <a:t>outlook.office365.com/</a:t>
            </a:r>
            <a:r>
              <a:rPr lang="en-GB" sz="1800" dirty="0" err="1"/>
              <a:t>api</a:t>
            </a:r>
            <a:r>
              <a:rPr lang="en-GB" sz="1800" dirty="0"/>
              <a:t>/v1.0/m</a:t>
            </a:r>
            <a:r>
              <a:rPr lang="en-US" sz="1800" dirty="0" smtClean="0"/>
              <a:t>e/events(</a:t>
            </a:r>
            <a:r>
              <a:rPr lang="en-US" sz="1800" dirty="0" smtClean="0">
                <a:solidFill>
                  <a:schemeClr val="bg1">
                    <a:lumMod val="50000"/>
                  </a:schemeClr>
                </a:solidFill>
              </a:rPr>
              <a:t>&lt;event_id&gt;</a:t>
            </a:r>
            <a:r>
              <a:rPr lang="en-US" sz="1800" dirty="0" smtClean="0"/>
              <a:t>)</a:t>
            </a:r>
            <a:endParaRPr lang="en-US" sz="1800" dirty="0"/>
          </a:p>
          <a:p>
            <a:r>
              <a:rPr lang="en-US" sz="1800" dirty="0" smtClean="0"/>
              <a:t>https</a:t>
            </a:r>
            <a:r>
              <a:rPr lang="en-US" sz="1800" dirty="0"/>
              <a:t>://</a:t>
            </a:r>
            <a:r>
              <a:rPr lang="en-US" sz="1800" dirty="0" smtClean="0"/>
              <a:t>outlook.office365.com/</a:t>
            </a:r>
            <a:r>
              <a:rPr lang="en-GB" sz="1800" dirty="0" err="1"/>
              <a:t>api</a:t>
            </a:r>
            <a:r>
              <a:rPr lang="en-GB" sz="1800" dirty="0"/>
              <a:t>/v1.0/m</a:t>
            </a:r>
            <a:r>
              <a:rPr lang="en-US" sz="1800" dirty="0" smtClean="0"/>
              <a:t>e/calendar</a:t>
            </a:r>
            <a:endParaRPr lang="en-US" sz="1800" dirty="0"/>
          </a:p>
          <a:p>
            <a:r>
              <a:rPr lang="en-US" sz="1800" dirty="0" smtClean="0"/>
              <a:t>https</a:t>
            </a:r>
            <a:r>
              <a:rPr lang="en-US" sz="1800" dirty="0"/>
              <a:t>://</a:t>
            </a:r>
            <a:r>
              <a:rPr lang="en-US" sz="1800" dirty="0" smtClean="0"/>
              <a:t>outlook.office365.com/</a:t>
            </a:r>
            <a:r>
              <a:rPr lang="en-GB" sz="1800" dirty="0" err="1"/>
              <a:t>api</a:t>
            </a:r>
            <a:r>
              <a:rPr lang="en-GB" sz="1800" dirty="0"/>
              <a:t>/v1.0/m</a:t>
            </a:r>
            <a:r>
              <a:rPr lang="en-US" sz="1800" dirty="0" smtClean="0"/>
              <a:t>e/calendar/events</a:t>
            </a:r>
            <a:endParaRPr lang="en-US" sz="1800" dirty="0"/>
          </a:p>
          <a:p>
            <a:r>
              <a:rPr lang="en-US" sz="1800" dirty="0" smtClean="0"/>
              <a:t>https</a:t>
            </a:r>
            <a:r>
              <a:rPr lang="en-US" sz="1800" dirty="0"/>
              <a:t>://</a:t>
            </a:r>
            <a:r>
              <a:rPr lang="en-US" sz="1800" dirty="0" smtClean="0"/>
              <a:t>outlook.office365.com/</a:t>
            </a:r>
            <a:r>
              <a:rPr lang="en-GB" sz="1800" dirty="0" err="1"/>
              <a:t>api</a:t>
            </a:r>
            <a:r>
              <a:rPr lang="en-GB" sz="1800" dirty="0"/>
              <a:t>/v1.0/m</a:t>
            </a:r>
            <a:r>
              <a:rPr lang="en-US" sz="1800" dirty="0" smtClean="0"/>
              <a:t>e/calendars</a:t>
            </a:r>
            <a:r>
              <a:rPr lang="en-US" sz="1800" dirty="0"/>
              <a:t>(</a:t>
            </a:r>
            <a:r>
              <a:rPr lang="en-US" sz="1800" dirty="0">
                <a:solidFill>
                  <a:schemeClr val="bg1">
                    <a:lumMod val="50000"/>
                  </a:schemeClr>
                </a:solidFill>
              </a:rPr>
              <a:t>&lt;</a:t>
            </a:r>
            <a:r>
              <a:rPr lang="en-US" sz="1800" dirty="0" err="1">
                <a:solidFill>
                  <a:schemeClr val="bg1">
                    <a:lumMod val="50000"/>
                  </a:schemeClr>
                </a:solidFill>
              </a:rPr>
              <a:t>calendar_id</a:t>
            </a:r>
            <a:r>
              <a:rPr lang="en-US" sz="1800" dirty="0" smtClean="0">
                <a:solidFill>
                  <a:schemeClr val="bg1">
                    <a:lumMod val="50000"/>
                  </a:schemeClr>
                </a:solidFill>
              </a:rPr>
              <a:t>&gt;</a:t>
            </a:r>
            <a:r>
              <a:rPr lang="en-US" sz="1800" dirty="0" smtClean="0"/>
              <a:t>)/events</a:t>
            </a:r>
            <a:endParaRPr lang="en-GB" sz="1800" dirty="0"/>
          </a:p>
          <a:p>
            <a:endParaRPr lang="en-US" sz="1800" dirty="0" smtClean="0"/>
          </a:p>
          <a:p>
            <a:r>
              <a:rPr lang="en-US" sz="1800" dirty="0" smtClean="0"/>
              <a:t>https</a:t>
            </a:r>
            <a:r>
              <a:rPr lang="en-US" sz="1800" dirty="0"/>
              <a:t>://</a:t>
            </a:r>
            <a:r>
              <a:rPr lang="en-US" sz="1800" dirty="0" smtClean="0"/>
              <a:t>outlook.office365.com/</a:t>
            </a:r>
            <a:r>
              <a:rPr lang="en-GB" sz="1800" dirty="0" err="1"/>
              <a:t>api</a:t>
            </a:r>
            <a:r>
              <a:rPr lang="en-GB" sz="1800" dirty="0"/>
              <a:t>/v1.0/m</a:t>
            </a:r>
            <a:r>
              <a:rPr lang="en-US" sz="1800" dirty="0" smtClean="0"/>
              <a:t>e/contacts</a:t>
            </a:r>
            <a:endParaRPr lang="en-US" sz="1800" dirty="0"/>
          </a:p>
          <a:p>
            <a:r>
              <a:rPr lang="en-US" sz="1800" dirty="0" smtClean="0"/>
              <a:t>https</a:t>
            </a:r>
            <a:r>
              <a:rPr lang="en-US" sz="1800" dirty="0"/>
              <a:t>://</a:t>
            </a:r>
            <a:r>
              <a:rPr lang="en-US" sz="1800" dirty="0" smtClean="0"/>
              <a:t>outlook.office365.com/</a:t>
            </a:r>
            <a:r>
              <a:rPr lang="en-GB" sz="1800" dirty="0" err="1" smtClean="0"/>
              <a:t>api</a:t>
            </a:r>
            <a:r>
              <a:rPr lang="en-GB" sz="1800" dirty="0" smtClean="0"/>
              <a:t>/v1.0/me</a:t>
            </a:r>
            <a:r>
              <a:rPr lang="en-US" sz="1800" dirty="0" smtClean="0"/>
              <a:t>/contacts(</a:t>
            </a:r>
            <a:r>
              <a:rPr lang="en-US" sz="1800" dirty="0" smtClean="0">
                <a:solidFill>
                  <a:schemeClr val="bg1">
                    <a:lumMod val="50000"/>
                  </a:schemeClr>
                </a:solidFill>
              </a:rPr>
              <a:t>&lt;contact_id&gt;</a:t>
            </a:r>
            <a:r>
              <a:rPr lang="en-US" sz="1800" dirty="0" smtClean="0"/>
              <a:t>)</a:t>
            </a:r>
          </a:p>
        </p:txBody>
      </p:sp>
    </p:spTree>
    <p:extLst>
      <p:ext uri="{BB962C8B-B14F-4D97-AF65-F5344CB8AC3E}">
        <p14:creationId xmlns:p14="http://schemas.microsoft.com/office/powerpoint/2010/main" val="1228723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081386" y="2477048"/>
            <a:ext cx="7244467" cy="4266907"/>
          </a:xfrm>
          <a:prstGeom prst="rect">
            <a:avLst/>
          </a:prstGeom>
        </p:spPr>
      </p:pic>
      <p:sp>
        <p:nvSpPr>
          <p:cNvPr id="3" name="Title 2"/>
          <p:cNvSpPr>
            <a:spLocks noGrp="1"/>
          </p:cNvSpPr>
          <p:nvPr>
            <p:ph type="title"/>
          </p:nvPr>
        </p:nvSpPr>
        <p:spPr/>
        <p:txBody>
          <a:bodyPr/>
          <a:lstStyle/>
          <a:p>
            <a:r>
              <a:rPr lang="en-US" dirty="0" smtClean="0"/>
              <a:t>Reading Contacts using REST</a:t>
            </a:r>
            <a:endParaRPr lang="en-US" dirty="0"/>
          </a:p>
        </p:txBody>
      </p:sp>
      <p:sp>
        <p:nvSpPr>
          <p:cNvPr id="9" name="Text Placeholder 8"/>
          <p:cNvSpPr>
            <a:spLocks noGrp="1"/>
          </p:cNvSpPr>
          <p:nvPr>
            <p:ph type="body" sz="quarter" idx="10"/>
          </p:nvPr>
        </p:nvSpPr>
        <p:spPr>
          <a:xfrm>
            <a:off x="519112" y="1180671"/>
            <a:ext cx="11149013" cy="2043636"/>
          </a:xfrm>
        </p:spPr>
        <p:txBody>
          <a:bodyPr/>
          <a:lstStyle/>
          <a:p>
            <a:r>
              <a:rPr lang="en-US" sz="2400" dirty="0"/>
              <a:t>Send GET request to Contacts endpoint</a:t>
            </a:r>
          </a:p>
          <a:p>
            <a:r>
              <a:rPr lang="en-US" sz="2400" dirty="0"/>
              <a:t>Office 365 </a:t>
            </a:r>
            <a:r>
              <a:rPr lang="en-US" sz="2400" dirty="0" smtClean="0"/>
              <a:t>Exchange API only returns </a:t>
            </a:r>
            <a:r>
              <a:rPr lang="en-US" sz="2400" dirty="0"/>
              <a:t>JSON </a:t>
            </a:r>
            <a:r>
              <a:rPr lang="en-US" sz="2400" dirty="0" smtClean="0"/>
              <a:t>responses</a:t>
            </a:r>
            <a:endParaRPr lang="en-US" sz="2400" dirty="0"/>
          </a:p>
          <a:p>
            <a:r>
              <a:rPr lang="en-US" sz="2400" dirty="0"/>
              <a:t>Paging is accomplished </a:t>
            </a:r>
            <a:r>
              <a:rPr lang="en-US" sz="2400" dirty="0" smtClean="0"/>
              <a:t>using $skip and $top</a:t>
            </a:r>
            <a:endParaRPr lang="en-US" sz="2400" dirty="0"/>
          </a:p>
          <a:p>
            <a:endParaRPr lang="en-US" sz="2400" dirty="0"/>
          </a:p>
        </p:txBody>
      </p:sp>
      <p:sp>
        <p:nvSpPr>
          <p:cNvPr id="4" name="Slide Number Placeholder 3"/>
          <p:cNvSpPr>
            <a:spLocks noGrp="1"/>
          </p:cNvSpPr>
          <p:nvPr>
            <p:ph type="sldNum" sz="quarter" idx="12"/>
          </p:nvPr>
        </p:nvSpPr>
        <p:spPr/>
        <p:txBody>
          <a:bodyPr/>
          <a:lstStyle/>
          <a:p>
            <a:fld id="{727B4C2D-45E2-4621-8491-2995EB46A674}" type="slidenum">
              <a:rPr lang="en-US" smtClean="0">
                <a:gradFill>
                  <a:gsLst>
                    <a:gs pos="100000">
                      <a:srgbClr val="797A7D"/>
                    </a:gs>
                    <a:gs pos="0">
                      <a:srgbClr val="797A7D"/>
                    </a:gs>
                  </a:gsLst>
                  <a:lin ang="5400000" scaled="0"/>
                </a:gradFill>
              </a:rPr>
              <a:pPr/>
              <a:t>5</a:t>
            </a:fld>
            <a:endParaRPr lang="en-US" dirty="0">
              <a:gradFill>
                <a:gsLst>
                  <a:gs pos="100000">
                    <a:srgbClr val="797A7D"/>
                  </a:gs>
                  <a:gs pos="0">
                    <a:srgbClr val="797A7D"/>
                  </a:gs>
                </a:gsLst>
                <a:lin ang="5400000" scaled="0"/>
              </a:gradFill>
            </a:endParaRPr>
          </a:p>
        </p:txBody>
      </p:sp>
      <p:grpSp>
        <p:nvGrpSpPr>
          <p:cNvPr id="17" name="Group 16"/>
          <p:cNvGrpSpPr/>
          <p:nvPr/>
        </p:nvGrpSpPr>
        <p:grpSpPr>
          <a:xfrm>
            <a:off x="5421720" y="4675355"/>
            <a:ext cx="4805476" cy="1464969"/>
            <a:chOff x="5530133" y="3799651"/>
            <a:chExt cx="5467350" cy="1644007"/>
          </a:xfrm>
        </p:grpSpPr>
        <p:cxnSp>
          <p:nvCxnSpPr>
            <p:cNvPr id="8" name="Straight Arrow Connector 7"/>
            <p:cNvCxnSpPr/>
            <p:nvPr/>
          </p:nvCxnSpPr>
          <p:spPr>
            <a:xfrm>
              <a:off x="5866176" y="3799651"/>
              <a:ext cx="454884" cy="125819"/>
            </a:xfrm>
            <a:prstGeom prst="straightConnector1">
              <a:avLst/>
            </a:prstGeom>
            <a:ln w="19050">
              <a:solidFill>
                <a:srgbClr val="C00000"/>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pic>
          <p:nvPicPr>
            <p:cNvPr id="11" name="Picture 10"/>
            <p:cNvPicPr>
              <a:picLocks noChangeAspect="1"/>
            </p:cNvPicPr>
            <p:nvPr/>
          </p:nvPicPr>
          <p:blipFill>
            <a:blip r:embed="rId4"/>
            <a:stretch>
              <a:fillRect/>
            </a:stretch>
          </p:blipFill>
          <p:spPr>
            <a:xfrm>
              <a:off x="5530133" y="4100633"/>
              <a:ext cx="5467350" cy="1343025"/>
            </a:xfrm>
            <a:prstGeom prst="rect">
              <a:avLst/>
            </a:prstGeom>
            <a:ln>
              <a:solidFill>
                <a:schemeClr val="bg1">
                  <a:lumMod val="50000"/>
                </a:schemeClr>
              </a:solidFill>
            </a:ln>
          </p:spPr>
        </p:pic>
      </p:grpSp>
    </p:spTree>
    <p:extLst>
      <p:ext uri="{BB962C8B-B14F-4D97-AF65-F5344CB8AC3E}">
        <p14:creationId xmlns:p14="http://schemas.microsoft.com/office/powerpoint/2010/main" val="2365253421"/>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Adding a new Contact</a:t>
            </a:r>
            <a:endParaRPr lang="en-US" dirty="0"/>
          </a:p>
        </p:txBody>
      </p:sp>
      <p:sp>
        <p:nvSpPr>
          <p:cNvPr id="2" name="Text Placeholder 1"/>
          <p:cNvSpPr>
            <a:spLocks noGrp="1"/>
          </p:cNvSpPr>
          <p:nvPr>
            <p:ph type="body" sz="quarter" idx="10"/>
          </p:nvPr>
        </p:nvSpPr>
        <p:spPr/>
        <p:txBody>
          <a:bodyPr/>
          <a:lstStyle/>
          <a:p>
            <a:r>
              <a:rPr lang="en-US" sz="3200" dirty="0" smtClean="0"/>
              <a:t>POST to Add endpoint</a:t>
            </a:r>
          </a:p>
          <a:p>
            <a:r>
              <a:rPr lang="en-US" sz="3200" dirty="0" smtClean="0"/>
              <a:t>Provide minimum of @</a:t>
            </a:r>
            <a:r>
              <a:rPr lang="en-US" sz="3200" dirty="0" err="1" smtClean="0"/>
              <a:t>data.type</a:t>
            </a:r>
            <a:r>
              <a:rPr lang="en-US" sz="3200" dirty="0" smtClean="0"/>
              <a:t> and </a:t>
            </a:r>
            <a:r>
              <a:rPr lang="en-US" sz="3200" dirty="0" err="1" smtClean="0"/>
              <a:t>GivenName</a:t>
            </a:r>
            <a:r>
              <a:rPr lang="en-US" sz="3200" dirty="0" smtClean="0"/>
              <a:t> property</a:t>
            </a:r>
            <a:endParaRPr lang="en-US" sz="3200" dirty="0"/>
          </a:p>
        </p:txBody>
      </p:sp>
      <p:sp>
        <p:nvSpPr>
          <p:cNvPr id="4" name="Slide Number Placeholder 3"/>
          <p:cNvSpPr>
            <a:spLocks noGrp="1"/>
          </p:cNvSpPr>
          <p:nvPr>
            <p:ph type="sldNum" sz="quarter" idx="12"/>
          </p:nvPr>
        </p:nvSpPr>
        <p:spPr/>
        <p:txBody>
          <a:bodyPr/>
          <a:lstStyle/>
          <a:p>
            <a:fld id="{727B4C2D-45E2-4621-8491-2995EB46A674}" type="slidenum">
              <a:rPr lang="en-US" smtClean="0">
                <a:gradFill>
                  <a:gsLst>
                    <a:gs pos="100000">
                      <a:srgbClr val="797A7D"/>
                    </a:gs>
                    <a:gs pos="0">
                      <a:srgbClr val="797A7D"/>
                    </a:gs>
                  </a:gsLst>
                  <a:lin ang="5400000" scaled="0"/>
                </a:gradFill>
              </a:rPr>
              <a:pPr/>
              <a:t>6</a:t>
            </a:fld>
            <a:endParaRPr lang="en-US" dirty="0">
              <a:gradFill>
                <a:gsLst>
                  <a:gs pos="100000">
                    <a:srgbClr val="797A7D"/>
                  </a:gs>
                  <a:gs pos="0">
                    <a:srgbClr val="797A7D"/>
                  </a:gs>
                </a:gsLst>
                <a:lin ang="5400000" scaled="0"/>
              </a:gradFill>
            </a:endParaRPr>
          </a:p>
        </p:txBody>
      </p:sp>
      <p:pic>
        <p:nvPicPr>
          <p:cNvPr id="6" name="Picture 5"/>
          <p:cNvPicPr>
            <a:picLocks noChangeAspect="1"/>
          </p:cNvPicPr>
          <p:nvPr/>
        </p:nvPicPr>
        <p:blipFill>
          <a:blip r:embed="rId2"/>
          <a:stretch>
            <a:fillRect/>
          </a:stretch>
        </p:blipFill>
        <p:spPr>
          <a:xfrm>
            <a:off x="1539621" y="2561882"/>
            <a:ext cx="9109582" cy="3517821"/>
          </a:xfrm>
          <a:prstGeom prst="rect">
            <a:avLst/>
          </a:prstGeom>
        </p:spPr>
      </p:pic>
    </p:spTree>
    <p:extLst>
      <p:ext uri="{BB962C8B-B14F-4D97-AF65-F5344CB8AC3E}">
        <p14:creationId xmlns:p14="http://schemas.microsoft.com/office/powerpoint/2010/main" val="3752443927"/>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9112" y="1447799"/>
            <a:ext cx="11149013" cy="913564"/>
          </a:xfrm>
        </p:spPr>
        <p:txBody>
          <a:bodyPr/>
          <a:lstStyle/>
          <a:p>
            <a:r>
              <a:rPr lang="en-US" dirty="0" smtClean="0"/>
              <a:t>DELETE operation targeting </a:t>
            </a:r>
            <a:r>
              <a:rPr lang="en-US" sz="3200" b="1" dirty="0" smtClean="0"/>
              <a:t>me/contacts(Id)</a:t>
            </a:r>
            <a:endParaRPr lang="en-US" b="1" dirty="0" smtClean="0"/>
          </a:p>
        </p:txBody>
      </p:sp>
      <p:sp>
        <p:nvSpPr>
          <p:cNvPr id="3" name="Title 2"/>
          <p:cNvSpPr>
            <a:spLocks noGrp="1"/>
          </p:cNvSpPr>
          <p:nvPr>
            <p:ph type="title"/>
          </p:nvPr>
        </p:nvSpPr>
        <p:spPr/>
        <p:txBody>
          <a:bodyPr/>
          <a:lstStyle/>
          <a:p>
            <a:r>
              <a:rPr lang="en-US" dirty="0" smtClean="0"/>
              <a:t>Deleting a Contact</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gradFill>
                  <a:gsLst>
                    <a:gs pos="100000">
                      <a:srgbClr val="797A7D"/>
                    </a:gs>
                    <a:gs pos="0">
                      <a:srgbClr val="797A7D"/>
                    </a:gs>
                  </a:gsLst>
                  <a:lin ang="5400000" scaled="0"/>
                </a:gradFill>
              </a:rPr>
              <a:pPr/>
              <a:t>7</a:t>
            </a:fld>
            <a:endParaRPr lang="en-US" dirty="0">
              <a:gradFill>
                <a:gsLst>
                  <a:gs pos="100000">
                    <a:srgbClr val="797A7D"/>
                  </a:gs>
                  <a:gs pos="0">
                    <a:srgbClr val="797A7D"/>
                  </a:gs>
                </a:gsLst>
                <a:lin ang="5400000" scaled="0"/>
              </a:gradFill>
            </a:endParaRPr>
          </a:p>
        </p:txBody>
      </p:sp>
      <p:pic>
        <p:nvPicPr>
          <p:cNvPr id="6" name="Picture 5"/>
          <p:cNvPicPr>
            <a:picLocks noChangeAspect="1"/>
          </p:cNvPicPr>
          <p:nvPr/>
        </p:nvPicPr>
        <p:blipFill>
          <a:blip r:embed="rId2"/>
          <a:stretch>
            <a:fillRect/>
          </a:stretch>
        </p:blipFill>
        <p:spPr>
          <a:xfrm>
            <a:off x="1696334" y="2805190"/>
            <a:ext cx="8796157" cy="1634463"/>
          </a:xfrm>
          <a:prstGeom prst="rect">
            <a:avLst/>
          </a:prstGeom>
        </p:spPr>
      </p:pic>
    </p:spTree>
    <p:extLst>
      <p:ext uri="{BB962C8B-B14F-4D97-AF65-F5344CB8AC3E}">
        <p14:creationId xmlns:p14="http://schemas.microsoft.com/office/powerpoint/2010/main" val="725534144"/>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Getting and Deleting a Specific Contact</a:t>
            </a:r>
            <a:endParaRPr lang="en-US" dirty="0"/>
          </a:p>
        </p:txBody>
      </p:sp>
      <p:sp>
        <p:nvSpPr>
          <p:cNvPr id="3" name="Text Placeholder 2"/>
          <p:cNvSpPr>
            <a:spLocks noGrp="1"/>
          </p:cNvSpPr>
          <p:nvPr>
            <p:ph type="body" sz="quarter" idx="10"/>
          </p:nvPr>
        </p:nvSpPr>
        <p:spPr/>
        <p:txBody>
          <a:bodyPr/>
          <a:lstStyle/>
          <a:p>
            <a:r>
              <a:rPr lang="en-US" sz="3200" dirty="0" smtClean="0"/>
              <a:t>Contact retrieved by calling </a:t>
            </a:r>
            <a:r>
              <a:rPr lang="en-US" sz="3200" b="1" dirty="0" err="1" smtClean="0"/>
              <a:t>GetById</a:t>
            </a:r>
            <a:r>
              <a:rPr lang="en-US" sz="3200" b="1" dirty="0" smtClean="0"/>
              <a:t>()</a:t>
            </a:r>
          </a:p>
          <a:p>
            <a:endParaRPr lang="en-US" sz="3200" dirty="0"/>
          </a:p>
          <a:p>
            <a:endParaRPr lang="en-US" sz="3200" dirty="0" smtClean="0"/>
          </a:p>
          <a:p>
            <a:pPr lvl="1"/>
            <a:endParaRPr lang="en-US" sz="1600" dirty="0" smtClean="0"/>
          </a:p>
          <a:p>
            <a:endParaRPr lang="en-US" sz="3200" dirty="0"/>
          </a:p>
          <a:p>
            <a:endParaRPr lang="en-US" sz="3200" dirty="0" smtClean="0"/>
          </a:p>
          <a:p>
            <a:r>
              <a:rPr lang="en-US" sz="3200" dirty="0" smtClean="0"/>
              <a:t>Contact deleted by calling </a:t>
            </a:r>
            <a:r>
              <a:rPr lang="en-US" sz="3200" b="1" dirty="0" err="1" smtClean="0"/>
              <a:t>DeleteAsync</a:t>
            </a:r>
            <a:r>
              <a:rPr lang="en-US" sz="3200" b="1" dirty="0" smtClean="0"/>
              <a:t>()</a:t>
            </a:r>
            <a:r>
              <a:rPr lang="en-US" sz="3200" dirty="0" smtClean="0"/>
              <a:t> on Contact object </a:t>
            </a:r>
            <a:endParaRPr lang="en-US" sz="3200" dirty="0"/>
          </a:p>
        </p:txBody>
      </p:sp>
      <p:sp>
        <p:nvSpPr>
          <p:cNvPr id="4" name="Slide Number Placeholder 3"/>
          <p:cNvSpPr>
            <a:spLocks noGrp="1"/>
          </p:cNvSpPr>
          <p:nvPr>
            <p:ph type="sldNum" sz="quarter" idx="12"/>
          </p:nvPr>
        </p:nvSpPr>
        <p:spPr/>
        <p:txBody>
          <a:bodyPr/>
          <a:lstStyle/>
          <a:p>
            <a:fld id="{727B4C2D-45E2-4621-8491-2995EB46A674}" type="slidenum">
              <a:rPr lang="en-US" smtClean="0">
                <a:gradFill>
                  <a:gsLst>
                    <a:gs pos="100000">
                      <a:srgbClr val="797A7D"/>
                    </a:gs>
                    <a:gs pos="0">
                      <a:srgbClr val="797A7D"/>
                    </a:gs>
                  </a:gsLst>
                  <a:lin ang="5400000" scaled="0"/>
                </a:gradFill>
              </a:rPr>
              <a:pPr/>
              <a:t>8</a:t>
            </a:fld>
            <a:endParaRPr lang="en-US" dirty="0">
              <a:gradFill>
                <a:gsLst>
                  <a:gs pos="100000">
                    <a:srgbClr val="797A7D"/>
                  </a:gs>
                  <a:gs pos="0">
                    <a:srgbClr val="797A7D"/>
                  </a:gs>
                </a:gsLst>
                <a:lin ang="5400000" scaled="0"/>
              </a:gradFill>
            </a:endParaRPr>
          </a:p>
        </p:txBody>
      </p:sp>
      <p:pic>
        <p:nvPicPr>
          <p:cNvPr id="6" name="Picture 5"/>
          <p:cNvPicPr>
            <a:picLocks noChangeAspect="1"/>
          </p:cNvPicPr>
          <p:nvPr/>
        </p:nvPicPr>
        <p:blipFill>
          <a:blip r:embed="rId2"/>
          <a:stretch>
            <a:fillRect/>
          </a:stretch>
        </p:blipFill>
        <p:spPr>
          <a:xfrm>
            <a:off x="901039" y="5031661"/>
            <a:ext cx="4848225" cy="895350"/>
          </a:xfrm>
          <a:prstGeom prst="rect">
            <a:avLst/>
          </a:prstGeom>
          <a:ln>
            <a:solidFill>
              <a:schemeClr val="bg1">
                <a:lumMod val="50000"/>
              </a:schemeClr>
            </a:solidFill>
          </a:ln>
        </p:spPr>
      </p:pic>
      <p:pic>
        <p:nvPicPr>
          <p:cNvPr id="8" name="Picture 7"/>
          <p:cNvPicPr>
            <a:picLocks noChangeAspect="1"/>
          </p:cNvPicPr>
          <p:nvPr/>
        </p:nvPicPr>
        <p:blipFill>
          <a:blip r:embed="rId3"/>
          <a:stretch>
            <a:fillRect/>
          </a:stretch>
        </p:blipFill>
        <p:spPr>
          <a:xfrm>
            <a:off x="863115" y="1911497"/>
            <a:ext cx="6680686" cy="2434116"/>
          </a:xfrm>
          <a:prstGeom prst="rect">
            <a:avLst/>
          </a:prstGeom>
        </p:spPr>
      </p:pic>
    </p:spTree>
    <p:extLst>
      <p:ext uri="{BB962C8B-B14F-4D97-AF65-F5344CB8AC3E}">
        <p14:creationId xmlns:p14="http://schemas.microsoft.com/office/powerpoint/2010/main" val="2863587250"/>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a Contact</a:t>
            </a:r>
            <a:endParaRPr lang="en-US" dirty="0"/>
          </a:p>
        </p:txBody>
      </p:sp>
      <p:sp>
        <p:nvSpPr>
          <p:cNvPr id="3" name="Text Placeholder 2"/>
          <p:cNvSpPr>
            <a:spLocks noGrp="1"/>
          </p:cNvSpPr>
          <p:nvPr>
            <p:ph type="body" sz="quarter" idx="10"/>
          </p:nvPr>
        </p:nvSpPr>
        <p:spPr/>
        <p:txBody>
          <a:bodyPr/>
          <a:lstStyle/>
          <a:p>
            <a:r>
              <a:rPr lang="en-US" dirty="0" smtClean="0"/>
              <a:t>Call </a:t>
            </a:r>
            <a:r>
              <a:rPr lang="en-US" b="1" dirty="0" err="1" smtClean="0"/>
              <a:t>AddContactAsync</a:t>
            </a:r>
            <a:r>
              <a:rPr lang="en-US" b="1" dirty="0" smtClean="0"/>
              <a:t>()</a:t>
            </a:r>
            <a:r>
              <a:rPr lang="en-US" dirty="0" smtClean="0"/>
              <a:t> on Contacts collection</a:t>
            </a:r>
          </a:p>
          <a:p>
            <a:pPr lvl="1"/>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gradFill>
                  <a:gsLst>
                    <a:gs pos="100000">
                      <a:srgbClr val="797A7D"/>
                    </a:gs>
                    <a:gs pos="0">
                      <a:srgbClr val="797A7D"/>
                    </a:gs>
                  </a:gsLst>
                  <a:lin ang="5400000" scaled="0"/>
                </a:gradFill>
              </a:rPr>
              <a:pPr/>
              <a:t>9</a:t>
            </a:fld>
            <a:endParaRPr lang="en-US" dirty="0">
              <a:gradFill>
                <a:gsLst>
                  <a:gs pos="100000">
                    <a:srgbClr val="797A7D"/>
                  </a:gs>
                  <a:gs pos="0">
                    <a:srgbClr val="797A7D"/>
                  </a:gs>
                </a:gsLst>
                <a:lin ang="5400000" scaled="0"/>
              </a:gra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66230" y="2469617"/>
            <a:ext cx="3391939" cy="3043830"/>
          </a:xfrm>
          <a:prstGeom prst="rect">
            <a:avLst/>
          </a:prstGeom>
        </p:spPr>
      </p:pic>
      <p:pic>
        <p:nvPicPr>
          <p:cNvPr id="7" name="Picture 6"/>
          <p:cNvPicPr>
            <a:picLocks noChangeAspect="1"/>
          </p:cNvPicPr>
          <p:nvPr/>
        </p:nvPicPr>
        <p:blipFill>
          <a:blip r:embed="rId3"/>
          <a:stretch>
            <a:fillRect/>
          </a:stretch>
        </p:blipFill>
        <p:spPr>
          <a:xfrm>
            <a:off x="1081385" y="2101021"/>
            <a:ext cx="5523951" cy="4653445"/>
          </a:xfrm>
          <a:prstGeom prst="rect">
            <a:avLst/>
          </a:prstGeom>
        </p:spPr>
      </p:pic>
    </p:spTree>
    <p:extLst>
      <p:ext uri="{BB962C8B-B14F-4D97-AF65-F5344CB8AC3E}">
        <p14:creationId xmlns:p14="http://schemas.microsoft.com/office/powerpoint/2010/main" val="2527423136"/>
      </p:ext>
    </p:extLst>
  </p:cSld>
  <p:clrMapOvr>
    <a:masterClrMapping/>
  </p:clrMapOvr>
  <p:transition>
    <p:fade/>
  </p:transition>
</p:sld>
</file>

<file path=ppt/theme/theme1.xml><?xml version="1.0" encoding="utf-8"?>
<a:theme xmlns:a="http://schemas.openxmlformats.org/drawingml/2006/main" name="5-30055_Office Template 2012 - 16x9 - White Background">
  <a:themeElements>
    <a:clrScheme name="Office light">
      <a:dk1>
        <a:srgbClr val="000000"/>
      </a:dk1>
      <a:lt1>
        <a:srgbClr val="FFFFFF"/>
      </a:lt1>
      <a:dk2>
        <a:srgbClr val="DC3C00"/>
      </a:dk2>
      <a:lt2>
        <a:srgbClr val="797A7D"/>
      </a:lt2>
      <a:accent1>
        <a:srgbClr val="DC3C00"/>
      </a:accent1>
      <a:accent2>
        <a:srgbClr val="FF8C00"/>
      </a:accent2>
      <a:accent3>
        <a:srgbClr val="FFB900"/>
      </a:accent3>
      <a:accent4>
        <a:srgbClr val="007233"/>
      </a:accent4>
      <a:accent5>
        <a:srgbClr val="00188F"/>
      </a:accent5>
      <a:accent6>
        <a:srgbClr val="68217A"/>
      </a:accent6>
      <a:hlink>
        <a:srgbClr val="FF8C00"/>
      </a:hlink>
      <a:folHlink>
        <a:srgbClr val="DC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0B6ECECE-D832-4A6D-9382-4D4E764C03DC}"/>
    </a:ext>
  </a:extLst>
</a:theme>
</file>

<file path=ppt/theme/theme2.xml><?xml version="1.0" encoding="utf-8"?>
<a:theme xmlns:a="http://schemas.openxmlformats.org/drawingml/2006/main" name="5-30055_Office Template 2012 - 16x9 - Colored Accent Slides">
  <a:themeElements>
    <a:clrScheme name="Office dark 2">
      <a:dk1>
        <a:srgbClr val="000000"/>
      </a:dk1>
      <a:lt1>
        <a:srgbClr val="FFFFFF"/>
      </a:lt1>
      <a:dk2>
        <a:srgbClr val="000000"/>
      </a:dk2>
      <a:lt2>
        <a:srgbClr val="FFFFFF"/>
      </a:lt2>
      <a:accent1>
        <a:srgbClr val="0072C6"/>
      </a:accent1>
      <a:accent2>
        <a:srgbClr val="DC3C00"/>
      </a:accent2>
      <a:accent3>
        <a:srgbClr val="007233"/>
      </a:accent3>
      <a:accent4>
        <a:srgbClr val="00188F"/>
      </a:accent4>
      <a:accent5>
        <a:srgbClr val="68217A"/>
      </a:accent5>
      <a:accent6>
        <a:srgbClr val="505050"/>
      </a:accent6>
      <a:hlink>
        <a:srgbClr val="82CAFF"/>
      </a:hlink>
      <a:folHlink>
        <a:srgbClr val="C0E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A93E73D1-45C6-4FF9-A009-9C9E7F69F4DC}"/>
    </a:ext>
  </a:extLst>
</a:theme>
</file>

<file path=ppt/theme/theme3.xml><?xml version="1.0" encoding="utf-8"?>
<a:theme xmlns:a="http://schemas.openxmlformats.org/drawingml/2006/main" name="2_TEE14 Speaker PPT Template">
  <a:themeElements>
    <a:clrScheme name="Custom 1">
      <a:dk1>
        <a:srgbClr val="505050"/>
      </a:dk1>
      <a:lt1>
        <a:srgbClr val="FFFFFF"/>
      </a:lt1>
      <a:dk2>
        <a:srgbClr val="442359"/>
      </a:dk2>
      <a:lt2>
        <a:srgbClr val="68217A"/>
      </a:lt2>
      <a:accent1>
        <a:srgbClr val="7FBA00"/>
      </a:accent1>
      <a:accent2>
        <a:srgbClr val="DC3C00"/>
      </a:accent2>
      <a:accent3>
        <a:srgbClr val="002050"/>
      </a:accent3>
      <a:accent4>
        <a:srgbClr val="009E49"/>
      </a:accent4>
      <a:accent5>
        <a:srgbClr val="00B294"/>
      </a:accent5>
      <a:accent6>
        <a:srgbClr val="0072C6"/>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NA_Template_with_TechEd Europe_r03.potx" id="{D1757E1E-F62B-43A3-BA2B-231531828368}" vid="{DB3EECF5-125C-46BC-AC50-75EC4FF82334}"/>
    </a:ext>
  </a:extLst>
</a:theme>
</file>

<file path=ppt/theme/theme4.xml><?xml version="1.0" encoding="utf-8"?>
<a:theme xmlns:a="http://schemas.openxmlformats.org/drawingml/2006/main" name="1_5-30055_Office Template 2012 - 16x9 - White Background">
  <a:themeElements>
    <a:clrScheme name="Office light">
      <a:dk1>
        <a:srgbClr val="000000"/>
      </a:dk1>
      <a:lt1>
        <a:srgbClr val="FFFFFF"/>
      </a:lt1>
      <a:dk2>
        <a:srgbClr val="DC3C00"/>
      </a:dk2>
      <a:lt2>
        <a:srgbClr val="797A7D"/>
      </a:lt2>
      <a:accent1>
        <a:srgbClr val="DC3C00"/>
      </a:accent1>
      <a:accent2>
        <a:srgbClr val="FF8C00"/>
      </a:accent2>
      <a:accent3>
        <a:srgbClr val="FFB900"/>
      </a:accent3>
      <a:accent4>
        <a:srgbClr val="007233"/>
      </a:accent4>
      <a:accent5>
        <a:srgbClr val="00188F"/>
      </a:accent5>
      <a:accent6>
        <a:srgbClr val="68217A"/>
      </a:accent6>
      <a:hlink>
        <a:srgbClr val="FF8C00"/>
      </a:hlink>
      <a:folHlink>
        <a:srgbClr val="DC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0B6ECECE-D832-4A6D-9382-4D4E764C03DC}"/>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A2E4C90AA7333249A7DBC8CC6F49919B" ma:contentTypeVersion="1" ma:contentTypeDescription="Create a new document." ma:contentTypeScope="" ma:versionID="e7b09f0f38d7ed30c7da14951e97abcc">
  <xsd:schema xmlns:xsd="http://www.w3.org/2001/XMLSchema" xmlns:xs="http://www.w3.org/2001/XMLSchema" xmlns:p="http://schemas.microsoft.com/office/2006/metadata/properties" xmlns:ns2="5fad15d0-477e-40da-a20d-40d4ca777cbd" targetNamespace="http://schemas.microsoft.com/office/2006/metadata/properties" ma:root="true" ma:fieldsID="0cee24db179c30c5ebec40b677cadf70" ns2:_="">
    <xsd:import namespace="5fad15d0-477e-40da-a20d-40d4ca777cbd"/>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fad15d0-477e-40da-a20d-40d4ca777cbd"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E1E0CE18-CA03-4891-9CD8-3448778E3D53}">
  <ds:schemaRefs>
    <ds:schemaRef ds:uri="http://schemas.microsoft.com/sharepoint/v3/contenttype/forms"/>
  </ds:schemaRefs>
</ds:datastoreItem>
</file>

<file path=customXml/itemProps2.xml><?xml version="1.0" encoding="utf-8"?>
<ds:datastoreItem xmlns:ds="http://schemas.openxmlformats.org/officeDocument/2006/customXml" ds:itemID="{F17DCE38-6787-497B-B958-75817420EB1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fad15d0-477e-40da-a20d-40d4ca777cb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DA593625-DB14-4FB0-B5A9-3269FA9C120B}">
  <ds:schemaRefs>
    <ds:schemaRef ds:uri="http://www.w3.org/XML/1998/namespace"/>
    <ds:schemaRef ds:uri="http://purl.org/dc/elements/1.1/"/>
    <ds:schemaRef ds:uri="http://schemas.microsoft.com/office/2006/metadata/properties"/>
    <ds:schemaRef ds:uri="http://purl.org/dc/dcmitype/"/>
    <ds:schemaRef ds:uri="http://schemas.microsoft.com/office/infopath/2007/PartnerControls"/>
    <ds:schemaRef ds:uri="5fad15d0-477e-40da-a20d-40d4ca777cbd"/>
    <ds:schemaRef ds:uri="http://schemas.openxmlformats.org/package/2006/metadata/core-properties"/>
    <ds:schemaRef ds:uri="http://purl.org/dc/terms/"/>
    <ds:schemaRef ds:uri="http://schemas.microsoft.com/office/2006/documentManagement/types"/>
  </ds:schemaRefs>
</ds:datastoreItem>
</file>

<file path=docProps/app.xml><?xml version="1.0" encoding="utf-8"?>
<Properties xmlns="http://schemas.openxmlformats.org/officeDocument/2006/extended-properties" xmlns:vt="http://schemas.openxmlformats.org/officeDocument/2006/docPropsVTypes">
  <Template>Office_Template_16x9_WHITE</Template>
  <TotalTime>0</TotalTime>
  <Words>804</Words>
  <Application>Microsoft Office PowerPoint</Application>
  <PresentationFormat>Custom</PresentationFormat>
  <Paragraphs>84</Paragraphs>
  <Slides>11</Slides>
  <Notes>4</Notes>
  <HiddenSlides>0</HiddenSlides>
  <MMClips>0</MMClips>
  <ScaleCrop>false</ScaleCrop>
  <HeadingPairs>
    <vt:vector size="6" baseType="variant">
      <vt:variant>
        <vt:lpstr>Fonts Used</vt:lpstr>
      </vt:variant>
      <vt:variant>
        <vt:i4>7</vt:i4>
      </vt:variant>
      <vt:variant>
        <vt:lpstr>Theme</vt:lpstr>
      </vt:variant>
      <vt:variant>
        <vt:i4>4</vt:i4>
      </vt:variant>
      <vt:variant>
        <vt:lpstr>Slide Titles</vt:lpstr>
      </vt:variant>
      <vt:variant>
        <vt:i4>11</vt:i4>
      </vt:variant>
    </vt:vector>
  </HeadingPairs>
  <TitlesOfParts>
    <vt:vector size="22" baseType="lpstr">
      <vt:lpstr>Arial</vt:lpstr>
      <vt:lpstr>Calibri</vt:lpstr>
      <vt:lpstr>Consolas</vt:lpstr>
      <vt:lpstr>Courier New</vt:lpstr>
      <vt:lpstr>Segoe UI</vt:lpstr>
      <vt:lpstr>Segoe UI Light</vt:lpstr>
      <vt:lpstr>Wingdings</vt:lpstr>
      <vt:lpstr>5-30055_Office Template 2012 - 16x9 - White Background</vt:lpstr>
      <vt:lpstr>5-30055_Office Template 2012 - 16x9 - Colored Accent Slides</vt:lpstr>
      <vt:lpstr>2_TEE14 Speaker PPT Template</vt:lpstr>
      <vt:lpstr>1_5-30055_Office Template 2012 - 16x9 - White Background</vt:lpstr>
      <vt:lpstr>Overview</vt:lpstr>
      <vt:lpstr>Office 365 APIs for Calendar, Mail and Contacts</vt:lpstr>
      <vt:lpstr>Contacts</vt:lpstr>
      <vt:lpstr>Office 365 Exchange REST APIs</vt:lpstr>
      <vt:lpstr>Reading Contacts using REST</vt:lpstr>
      <vt:lpstr>Adding a new Contact</vt:lpstr>
      <vt:lpstr>Deleting a Contact</vt:lpstr>
      <vt:lpstr>Getting and Deleting a Specific Contact</vt:lpstr>
      <vt:lpstr>Adding a Contact</vt:lpstr>
      <vt:lpstr>PowerPoint Presentation</vt:lpstr>
      <vt:lpstr>PowerPoint Presentation</vt:lpstr>
    </vt:vector>
  </TitlesOfParts>
  <Manager/>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2014-07-23T12:37:45Z</dcterms:created>
  <dcterms:modified xsi:type="dcterms:W3CDTF">2015-01-14T21:42:02Z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MyDocuments">
    <vt:bool>true</vt:bool>
  </property>
  <property fmtid="{D5CDD505-2E9C-101B-9397-08002B2CF9AE}" pid="3" name="ContentTypeId">
    <vt:lpwstr>0x010100A2E4C90AA7333249A7DBC8CC6F49919B</vt:lpwstr>
  </property>
</Properties>
</file>